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6" r:id="rId3"/>
    <p:sldId id="270" r:id="rId4"/>
    <p:sldId id="256" r:id="rId5"/>
    <p:sldId id="276" r:id="rId6"/>
    <p:sldId id="279" r:id="rId7"/>
    <p:sldId id="280" r:id="rId8"/>
    <p:sldId id="282" r:id="rId9"/>
    <p:sldId id="274" r:id="rId10"/>
    <p:sldId id="283" r:id="rId11"/>
    <p:sldId id="275" r:id="rId12"/>
    <p:sldId id="281" r:id="rId13"/>
    <p:sldId id="284" r:id="rId14"/>
    <p:sldId id="285" r:id="rId15"/>
    <p:sldId id="286" r:id="rId16"/>
    <p:sldId id="258" r:id="rId17"/>
    <p:sldId id="277" r:id="rId18"/>
    <p:sldId id="287" r:id="rId19"/>
    <p:sldId id="25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F0F76B-6736-428E-9371-DC35E250AE15}">
          <p14:sldIdLst>
            <p14:sldId id="266"/>
          </p14:sldIdLst>
        </p14:section>
        <p14:section name="Summary Section" id="{3CA6C533-C92C-44E5-A41E-A4E0070DA610}">
          <p14:sldIdLst>
            <p14:sldId id="270"/>
          </p14:sldIdLst>
        </p14:section>
        <p14:section name="Section 1" id="{93595C54-DB55-48B4-8BBA-BD20E232C959}">
          <p14:sldIdLst>
            <p14:sldId id="256"/>
          </p14:sldIdLst>
        </p14:section>
        <p14:section name="Section 2" id="{7BAD66DD-0AB8-41E2-9C42-DC5C2064A882}">
          <p14:sldIdLst>
            <p14:sldId id="276"/>
          </p14:sldIdLst>
        </p14:section>
        <p14:section name="Section 3" id="{8CBDAC3D-6ACA-4AB0-85CA-FBA82C3AEA02}">
          <p14:sldIdLst>
            <p14:sldId id="279"/>
          </p14:sldIdLst>
        </p14:section>
        <p14:section name="Section 4" id="{CE42BEE9-AA63-4153-9F75-4418436BB769}">
          <p14:sldIdLst>
            <p14:sldId id="280"/>
            <p14:sldId id="282"/>
          </p14:sldIdLst>
        </p14:section>
        <p14:section name="Section 5" id="{76A3DA5B-8983-4A5C-A6CA-A3131F87243B}">
          <p14:sldIdLst>
            <p14:sldId id="274"/>
            <p14:sldId id="283"/>
          </p14:sldIdLst>
        </p14:section>
        <p14:section name="Section 6" id="{9DC63916-AB27-42A5-B0CD-94D138D9E466}">
          <p14:sldIdLst>
            <p14:sldId id="275"/>
          </p14:sldIdLst>
        </p14:section>
        <p14:section name="Section 7" id="{07E5426D-A996-4FA0-9423-16B9E7F4998B}">
          <p14:sldIdLst>
            <p14:sldId id="281"/>
          </p14:sldIdLst>
        </p14:section>
        <p14:section name="Section 8" id="{9ADB46D9-35E3-4488-948A-F0323201AE45}">
          <p14:sldIdLst>
            <p14:sldId id="284"/>
            <p14:sldId id="285"/>
            <p14:sldId id="286"/>
            <p14:sldId id="258"/>
          </p14:sldIdLst>
        </p14:section>
        <p14:section name="Section 9" id="{82113208-B361-4FDD-858C-76B87D19C22A}">
          <p14:sldIdLst>
            <p14:sldId id="277"/>
            <p14:sldId id="287"/>
            <p14:sldId id="25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yu Liu" initials="zL" lastIdx="1" clrIdx="0">
    <p:extLst>
      <p:ext uri="{19B8F6BF-5375-455C-9EA6-DF929625EA0E}">
        <p15:presenceInfo xmlns:p15="http://schemas.microsoft.com/office/powerpoint/2012/main" userId="e1719c75385893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3682B"/>
    <a:srgbClr val="7F6000"/>
    <a:srgbClr val="D26012"/>
    <a:srgbClr val="8CC168"/>
    <a:srgbClr val="5A8A39"/>
    <a:srgbClr val="9E480E"/>
    <a:srgbClr val="70AD47"/>
    <a:srgbClr val="F4B183"/>
    <a:srgbClr val="FFC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E4111-21AE-4EBB-990D-DBA00B0018EA}" v="509" dt="2019-12-11T06:11:51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yu Liu" userId="e1719c7538589308" providerId="LiveId" clId="{7742DAE1-DF86-4819-91AE-A7ED124514CA}"/>
    <pc:docChg chg="modSld">
      <pc:chgData name="zeyu Liu" userId="e1719c7538589308" providerId="LiveId" clId="{7742DAE1-DF86-4819-91AE-A7ED124514CA}" dt="2019-12-09T21:41:08.754" v="12" actId="1076"/>
      <pc:docMkLst>
        <pc:docMk/>
      </pc:docMkLst>
      <pc:sldChg chg="modSp">
        <pc:chgData name="zeyu Liu" userId="e1719c7538589308" providerId="LiveId" clId="{7742DAE1-DF86-4819-91AE-A7ED124514CA}" dt="2019-12-09T21:41:08.754" v="12" actId="1076"/>
        <pc:sldMkLst>
          <pc:docMk/>
          <pc:sldMk cId="3969035423" sldId="256"/>
        </pc:sldMkLst>
        <pc:spChg chg="mod">
          <ac:chgData name="zeyu Liu" userId="e1719c7538589308" providerId="LiveId" clId="{7742DAE1-DF86-4819-91AE-A7ED124514CA}" dt="2019-12-09T21:41:07.482" v="11" actId="20577"/>
          <ac:spMkLst>
            <pc:docMk/>
            <pc:sldMk cId="3969035423" sldId="256"/>
            <ac:spMk id="3" creationId="{7AFA3A68-BD5D-4060-BDDD-8C75C9A129DB}"/>
          </ac:spMkLst>
        </pc:spChg>
        <pc:picChg chg="mod">
          <ac:chgData name="zeyu Liu" userId="e1719c7538589308" providerId="LiveId" clId="{7742DAE1-DF86-4819-91AE-A7ED124514CA}" dt="2019-12-09T21:41:08.754" v="12" actId="1076"/>
          <ac:picMkLst>
            <pc:docMk/>
            <pc:sldMk cId="3969035423" sldId="256"/>
            <ac:picMk id="7" creationId="{E278AC39-A13B-4194-BFB6-E9A6520A4F38}"/>
          </ac:picMkLst>
        </pc:picChg>
      </pc:sldChg>
      <pc:sldChg chg="modSp">
        <pc:chgData name="zeyu Liu" userId="e1719c7538589308" providerId="LiveId" clId="{7742DAE1-DF86-4819-91AE-A7ED124514CA}" dt="2019-12-09T21:33:13.819" v="6" actId="20577"/>
        <pc:sldMkLst>
          <pc:docMk/>
          <pc:sldMk cId="142824297" sldId="286"/>
        </pc:sldMkLst>
        <pc:spChg chg="mod">
          <ac:chgData name="zeyu Liu" userId="e1719c7538589308" providerId="LiveId" clId="{7742DAE1-DF86-4819-91AE-A7ED124514CA}" dt="2019-12-09T21:33:10.689" v="4" actId="20577"/>
          <ac:spMkLst>
            <pc:docMk/>
            <pc:sldMk cId="142824297" sldId="286"/>
            <ac:spMk id="7" creationId="{A3C0B653-271D-4ECC-A233-56B89B389EE7}"/>
          </ac:spMkLst>
        </pc:spChg>
        <pc:spChg chg="mod">
          <ac:chgData name="zeyu Liu" userId="e1719c7538589308" providerId="LiveId" clId="{7742DAE1-DF86-4819-91AE-A7ED124514CA}" dt="2019-12-09T21:33:13.819" v="6" actId="20577"/>
          <ac:spMkLst>
            <pc:docMk/>
            <pc:sldMk cId="142824297" sldId="286"/>
            <ac:spMk id="9" creationId="{9EAA1A49-F78C-4745-B7D7-F7675F9C9C72}"/>
          </ac:spMkLst>
        </pc:spChg>
      </pc:sldChg>
    </pc:docChg>
  </pc:docChgLst>
  <pc:docChgLst>
    <pc:chgData name="zeyu Liu" userId="e1719c7538589308" providerId="LiveId" clId="{5D6E4111-21AE-4EBB-990D-DBA00B0018EA}"/>
    <pc:docChg chg="undo redo custSel mod addSld delSld modSld sldOrd addSection delSection modSection">
      <pc:chgData name="zeyu Liu" userId="e1719c7538589308" providerId="LiveId" clId="{5D6E4111-21AE-4EBB-990D-DBA00B0018EA}" dt="2019-12-11T06:11:51.575" v="3467"/>
      <pc:docMkLst>
        <pc:docMk/>
      </pc:docMkLst>
      <pc:sldChg chg="addSp delSp modSp add mod ord setBg">
        <pc:chgData name="zeyu Liu" userId="e1719c7538589308" providerId="LiveId" clId="{5D6E4111-21AE-4EBB-990D-DBA00B0018EA}" dt="2019-12-09T19:56:31.584" v="3458" actId="20577"/>
        <pc:sldMkLst>
          <pc:docMk/>
          <pc:sldMk cId="3969035423" sldId="256"/>
        </pc:sldMkLst>
        <pc:spChg chg="add del mod">
          <ac:chgData name="zeyu Liu" userId="e1719c7538589308" providerId="LiveId" clId="{5D6E4111-21AE-4EBB-990D-DBA00B0018EA}" dt="2019-12-09T05:39:55.475" v="988" actId="478"/>
          <ac:spMkLst>
            <pc:docMk/>
            <pc:sldMk cId="3969035423" sldId="256"/>
            <ac:spMk id="2" creationId="{04023DC0-27B3-4EE9-AA97-EC6D54708949}"/>
          </ac:spMkLst>
        </pc:spChg>
        <pc:spChg chg="add del">
          <ac:chgData name="zeyu Liu" userId="e1719c7538589308" providerId="LiveId" clId="{5D6E4111-21AE-4EBB-990D-DBA00B0018EA}" dt="2019-12-09T05:39:55.475" v="988" actId="478"/>
          <ac:spMkLst>
            <pc:docMk/>
            <pc:sldMk cId="3969035423" sldId="256"/>
            <ac:spMk id="3" creationId="{0C4E0BB5-6D38-4BA7-A60F-720DB7F2013F}"/>
          </ac:spMkLst>
        </pc:spChg>
        <pc:spChg chg="add mod">
          <ac:chgData name="zeyu Liu" userId="e1719c7538589308" providerId="LiveId" clId="{5D6E4111-21AE-4EBB-990D-DBA00B0018EA}" dt="2019-12-09T19:56:31.584" v="3458" actId="20577"/>
          <ac:spMkLst>
            <pc:docMk/>
            <pc:sldMk cId="3969035423" sldId="256"/>
            <ac:spMk id="3" creationId="{7AFA3A68-BD5D-4060-BDDD-8C75C9A129DB}"/>
          </ac:spMkLst>
        </pc:spChg>
        <pc:spChg chg="add del mod">
          <ac:chgData name="zeyu Liu" userId="e1719c7538589308" providerId="LiveId" clId="{5D6E4111-21AE-4EBB-990D-DBA00B0018EA}" dt="2019-12-09T04:18:24.242" v="435"/>
          <ac:spMkLst>
            <pc:docMk/>
            <pc:sldMk cId="3969035423" sldId="256"/>
            <ac:spMk id="4" creationId="{CCB31E5C-85EB-45FD-ADA2-EC9392677A60}"/>
          </ac:spMkLst>
        </pc:spChg>
        <pc:spChg chg="add del">
          <ac:chgData name="zeyu Liu" userId="e1719c7538589308" providerId="LiveId" clId="{5D6E4111-21AE-4EBB-990D-DBA00B0018EA}" dt="2019-12-09T05:39:59.405" v="990" actId="478"/>
          <ac:spMkLst>
            <pc:docMk/>
            <pc:sldMk cId="3969035423" sldId="256"/>
            <ac:spMk id="5" creationId="{AC850C8B-7DC6-4E97-90A5-8DEA62C6308C}"/>
          </ac:spMkLst>
        </pc:spChg>
        <pc:spChg chg="add del">
          <ac:chgData name="zeyu Liu" userId="e1719c7538589308" providerId="LiveId" clId="{5D6E4111-21AE-4EBB-990D-DBA00B0018EA}" dt="2019-12-09T06:44:39.013" v="1000" actId="26606"/>
          <ac:spMkLst>
            <pc:docMk/>
            <pc:sldMk cId="3969035423" sldId="256"/>
            <ac:spMk id="12" creationId="{32BC26D8-82FB-445E-AA49-62A77D7C1EE0}"/>
          </ac:spMkLst>
        </pc:spChg>
        <pc:spChg chg="add del">
          <ac:chgData name="zeyu Liu" userId="e1719c7538589308" providerId="LiveId" clId="{5D6E4111-21AE-4EBB-990D-DBA00B0018EA}" dt="2019-12-09T06:44:39.013" v="1000" actId="26606"/>
          <ac:spMkLst>
            <pc:docMk/>
            <pc:sldMk cId="3969035423" sldId="256"/>
            <ac:spMk id="14" creationId="{CB44330D-EA18-4254-AA95-EB49948539B8}"/>
          </ac:spMkLst>
        </pc:spChg>
        <pc:graphicFrameChg chg="add del">
          <ac:chgData name="zeyu Liu" userId="e1719c7538589308" providerId="LiveId" clId="{5D6E4111-21AE-4EBB-990D-DBA00B0018EA}" dt="2019-12-09T12:03:20.811" v="1837"/>
          <ac:graphicFrameMkLst>
            <pc:docMk/>
            <pc:sldMk cId="3969035423" sldId="256"/>
            <ac:graphicFrameMk id="10" creationId="{67362512-37BF-411B-A14D-95E518F3666F}"/>
          </ac:graphicFrameMkLst>
        </pc:graphicFrameChg>
        <pc:picChg chg="add mod">
          <ac:chgData name="zeyu Liu" userId="e1719c7538589308" providerId="LiveId" clId="{5D6E4111-21AE-4EBB-990D-DBA00B0018EA}" dt="2019-12-09T09:20:13.052" v="1065" actId="14826"/>
          <ac:picMkLst>
            <pc:docMk/>
            <pc:sldMk cId="3969035423" sldId="256"/>
            <ac:picMk id="7" creationId="{E278AC39-A13B-4194-BFB6-E9A6520A4F38}"/>
          </ac:picMkLst>
        </pc:picChg>
      </pc:sldChg>
      <pc:sldChg chg="addSp delSp modSp add mod ord modTransition">
        <pc:chgData name="zeyu Liu" userId="e1719c7538589308" providerId="LiveId" clId="{5D6E4111-21AE-4EBB-990D-DBA00B0018EA}" dt="2019-12-09T12:04:09.658" v="1841"/>
        <pc:sldMkLst>
          <pc:docMk/>
          <pc:sldMk cId="94370305" sldId="257"/>
        </pc:sldMkLst>
        <pc:spChg chg="del">
          <ac:chgData name="zeyu Liu" userId="e1719c7538589308" providerId="LiveId" clId="{5D6E4111-21AE-4EBB-990D-DBA00B0018EA}" dt="2019-12-06T02:58:32.190" v="258" actId="478"/>
          <ac:spMkLst>
            <pc:docMk/>
            <pc:sldMk cId="94370305" sldId="257"/>
            <ac:spMk id="2" creationId="{A9DEF1D1-AF58-4220-BA15-41F053D28FE3}"/>
          </ac:spMkLst>
        </pc:spChg>
        <pc:spChg chg="del">
          <ac:chgData name="zeyu Liu" userId="e1719c7538589308" providerId="LiveId" clId="{5D6E4111-21AE-4EBB-990D-DBA00B0018EA}" dt="2019-12-06T02:58:30.907" v="257" actId="478"/>
          <ac:spMkLst>
            <pc:docMk/>
            <pc:sldMk cId="94370305" sldId="257"/>
            <ac:spMk id="3" creationId="{8B44E041-4A8E-4041-95AF-8D7C27A8AE2C}"/>
          </ac:spMkLst>
        </pc:spChg>
        <pc:spChg chg="add mod">
          <ac:chgData name="zeyu Liu" userId="e1719c7538589308" providerId="LiveId" clId="{5D6E4111-21AE-4EBB-990D-DBA00B0018EA}" dt="2019-12-09T11:09:34.056" v="1538" actId="208"/>
          <ac:spMkLst>
            <pc:docMk/>
            <pc:sldMk cId="94370305" sldId="257"/>
            <ac:spMk id="3" creationId="{F8CA647B-BF98-4DC0-8C79-6D454B4332AD}"/>
          </ac:spMkLst>
        </pc:spChg>
        <pc:spChg chg="add">
          <ac:chgData name="zeyu Liu" userId="e1719c7538589308" providerId="LiveId" clId="{5D6E4111-21AE-4EBB-990D-DBA00B0018EA}" dt="2019-12-09T11:08:51.466" v="1534"/>
          <ac:spMkLst>
            <pc:docMk/>
            <pc:sldMk cId="94370305" sldId="257"/>
            <ac:spMk id="4" creationId="{27158D44-1F09-4413-8306-602C96E62472}"/>
          </ac:spMkLst>
        </pc:spChg>
        <pc:spChg chg="add mod">
          <ac:chgData name="zeyu Liu" userId="e1719c7538589308" providerId="LiveId" clId="{5D6E4111-21AE-4EBB-990D-DBA00B0018EA}" dt="2019-12-09T11:09:31.060" v="1537" actId="208"/>
          <ac:spMkLst>
            <pc:docMk/>
            <pc:sldMk cId="94370305" sldId="257"/>
            <ac:spMk id="5" creationId="{452E6EAF-9CB2-46BD-9241-A218169D6FF8}"/>
          </ac:spMkLst>
        </pc:spChg>
        <pc:spChg chg="add mod">
          <ac:chgData name="zeyu Liu" userId="e1719c7538589308" providerId="LiveId" clId="{5D6E4111-21AE-4EBB-990D-DBA00B0018EA}" dt="2019-12-09T11:23:44.270" v="1578" actId="20577"/>
          <ac:spMkLst>
            <pc:docMk/>
            <pc:sldMk cId="94370305" sldId="257"/>
            <ac:spMk id="6" creationId="{C6ABE327-9CF2-48AA-B637-B09B8644BEDE}"/>
          </ac:spMkLst>
        </pc:spChg>
        <pc:graphicFrameChg chg="add del">
          <ac:chgData name="zeyu Liu" userId="e1719c7538589308" providerId="LiveId" clId="{5D6E4111-21AE-4EBB-990D-DBA00B0018EA}" dt="2019-12-09T11:10:05.445" v="1543" actId="478"/>
          <ac:graphicFrameMkLst>
            <pc:docMk/>
            <pc:sldMk cId="94370305" sldId="257"/>
            <ac:graphicFrameMk id="7" creationId="{017AF04B-B7A9-42E8-A469-167736031602}"/>
          </ac:graphicFrameMkLst>
        </pc:graphicFrameChg>
        <pc:graphicFrameChg chg="add del mod">
          <ac:chgData name="zeyu Liu" userId="e1719c7538589308" providerId="LiveId" clId="{5D6E4111-21AE-4EBB-990D-DBA00B0018EA}" dt="2019-12-06T03:11:22.940" v="263" actId="478"/>
          <ac:graphicFrameMkLst>
            <pc:docMk/>
            <pc:sldMk cId="94370305" sldId="257"/>
            <ac:graphicFrameMk id="7" creationId="{D995BCED-D3DD-4D44-BD1D-21C981D5EBEC}"/>
          </ac:graphicFrameMkLst>
        </pc:graphicFrameChg>
        <pc:graphicFrameChg chg="add mod modGraphic">
          <ac:chgData name="zeyu Liu" userId="e1719c7538589308" providerId="LiveId" clId="{5D6E4111-21AE-4EBB-990D-DBA00B0018EA}" dt="2019-12-09T11:10:56.169" v="1549" actId="1076"/>
          <ac:graphicFrameMkLst>
            <pc:docMk/>
            <pc:sldMk cId="94370305" sldId="257"/>
            <ac:graphicFrameMk id="8" creationId="{F1592622-BD39-48BD-A011-ED61F85DB46B}"/>
          </ac:graphicFrameMkLst>
        </pc:graphicFrameChg>
        <pc:graphicFrameChg chg="add del modGraphic">
          <ac:chgData name="zeyu Liu" userId="e1719c7538589308" providerId="LiveId" clId="{5D6E4111-21AE-4EBB-990D-DBA00B0018EA}" dt="2019-12-09T11:08:50.923" v="1533" actId="478"/>
          <ac:graphicFrameMkLst>
            <pc:docMk/>
            <pc:sldMk cId="94370305" sldId="257"/>
            <ac:graphicFrameMk id="10" creationId="{6CB44C1B-4E68-4315-8BF9-E44DBEBF49DB}"/>
          </ac:graphicFrameMkLst>
        </pc:graphicFrameChg>
      </pc:sldChg>
      <pc:sldChg chg="addSp delSp modSp add mod ord setBg modAnim addCm delCm">
        <pc:chgData name="zeyu Liu" userId="e1719c7538589308" providerId="LiveId" clId="{5D6E4111-21AE-4EBB-990D-DBA00B0018EA}" dt="2019-12-09T19:21:05.204" v="2081" actId="14100"/>
        <pc:sldMkLst>
          <pc:docMk/>
          <pc:sldMk cId="2247426144" sldId="258"/>
        </pc:sldMkLst>
        <pc:spChg chg="del">
          <ac:chgData name="zeyu Liu" userId="e1719c7538589308" providerId="LiveId" clId="{5D6E4111-21AE-4EBB-990D-DBA00B0018EA}" dt="2019-11-16T22:40:13.134" v="4" actId="478"/>
          <ac:spMkLst>
            <pc:docMk/>
            <pc:sldMk cId="2247426144" sldId="258"/>
            <ac:spMk id="2" creationId="{C111A406-4074-44BE-BEA0-053DF17C36B8}"/>
          </ac:spMkLst>
        </pc:spChg>
        <pc:spChg chg="del">
          <ac:chgData name="zeyu Liu" userId="e1719c7538589308" providerId="LiveId" clId="{5D6E4111-21AE-4EBB-990D-DBA00B0018EA}" dt="2019-11-16T22:40:11.903" v="3" actId="478"/>
          <ac:spMkLst>
            <pc:docMk/>
            <pc:sldMk cId="2247426144" sldId="258"/>
            <ac:spMk id="3" creationId="{FCC14E2E-4E59-4A20-82B1-72D69E201D73}"/>
          </ac:spMkLst>
        </pc:spChg>
        <pc:spChg chg="add mod">
          <ac:chgData name="zeyu Liu" userId="e1719c7538589308" providerId="LiveId" clId="{5D6E4111-21AE-4EBB-990D-DBA00B0018EA}" dt="2019-12-09T19:21:05.204" v="2081" actId="14100"/>
          <ac:spMkLst>
            <pc:docMk/>
            <pc:sldMk cId="2247426144" sldId="258"/>
            <ac:spMk id="5" creationId="{A3C336A5-57DF-408E-B3DE-9F0FC227E69A}"/>
          </ac:spMkLst>
        </pc:spChg>
        <pc:spChg chg="add mod ord">
          <ac:chgData name="zeyu Liu" userId="e1719c7538589308" providerId="LiveId" clId="{5D6E4111-21AE-4EBB-990D-DBA00B0018EA}" dt="2019-12-09T12:00:53.826" v="1828" actId="14100"/>
          <ac:spMkLst>
            <pc:docMk/>
            <pc:sldMk cId="2247426144" sldId="258"/>
            <ac:spMk id="6" creationId="{0136B602-D89C-465F-9DD1-B770D4EACBE9}"/>
          </ac:spMkLst>
        </pc:spChg>
        <pc:spChg chg="add del">
          <ac:chgData name="zeyu Liu" userId="e1719c7538589308" providerId="LiveId" clId="{5D6E4111-21AE-4EBB-990D-DBA00B0018EA}" dt="2019-11-16T22:40:35.216" v="15" actId="26606"/>
          <ac:spMkLst>
            <pc:docMk/>
            <pc:sldMk cId="2247426144" sldId="258"/>
            <ac:spMk id="7" creationId="{32BC26D8-82FB-445E-AA49-62A77D7C1EE0}"/>
          </ac:spMkLst>
        </pc:spChg>
        <pc:spChg chg="add del">
          <ac:chgData name="zeyu Liu" userId="e1719c7538589308" providerId="LiveId" clId="{5D6E4111-21AE-4EBB-990D-DBA00B0018EA}" dt="2019-11-16T22:40:35.216" v="15" actId="26606"/>
          <ac:spMkLst>
            <pc:docMk/>
            <pc:sldMk cId="2247426144" sldId="258"/>
            <ac:spMk id="8" creationId="{CB44330D-EA18-4254-AA95-EB49948539B8}"/>
          </ac:spMkLst>
        </pc:spChg>
        <pc:spChg chg="add del">
          <ac:chgData name="zeyu Liu" userId="e1719c7538589308" providerId="LiveId" clId="{5D6E4111-21AE-4EBB-990D-DBA00B0018EA}" dt="2019-11-16T22:41:32.057" v="48" actId="26606"/>
          <ac:spMkLst>
            <pc:docMk/>
            <pc:sldMk cId="2247426144" sldId="258"/>
            <ac:spMk id="9" creationId="{32BC26D8-82FB-445E-AA49-62A77D7C1EE0}"/>
          </ac:spMkLst>
        </pc:spChg>
        <pc:spChg chg="add del">
          <ac:chgData name="zeyu Liu" userId="e1719c7538589308" providerId="LiveId" clId="{5D6E4111-21AE-4EBB-990D-DBA00B0018EA}" dt="2019-11-16T22:40:29.284" v="9" actId="26606"/>
          <ac:spMkLst>
            <pc:docMk/>
            <pc:sldMk cId="2247426144" sldId="258"/>
            <ac:spMk id="10" creationId="{01D0AF59-99C3-4251-AB9A-C966C6AD4400}"/>
          </ac:spMkLst>
        </pc:spChg>
        <pc:spChg chg="add del">
          <ac:chgData name="zeyu Liu" userId="e1719c7538589308" providerId="LiveId" clId="{5D6E4111-21AE-4EBB-990D-DBA00B0018EA}" dt="2019-11-16T22:41:32.057" v="48" actId="26606"/>
          <ac:spMkLst>
            <pc:docMk/>
            <pc:sldMk cId="2247426144" sldId="258"/>
            <ac:spMk id="11" creationId="{CB44330D-EA18-4254-AA95-EB49948539B8}"/>
          </ac:spMkLst>
        </pc:spChg>
        <pc:spChg chg="add del">
          <ac:chgData name="zeyu Liu" userId="e1719c7538589308" providerId="LiveId" clId="{5D6E4111-21AE-4EBB-990D-DBA00B0018EA}" dt="2019-11-16T22:40:29.284" v="9" actId="26606"/>
          <ac:spMkLst>
            <pc:docMk/>
            <pc:sldMk cId="2247426144" sldId="258"/>
            <ac:spMk id="12" creationId="{1855405F-37A2-4869-9154-F8BE3BECE6C3}"/>
          </ac:spMkLst>
        </pc:spChg>
        <pc:spChg chg="add del">
          <ac:chgData name="zeyu Liu" userId="e1719c7538589308" providerId="LiveId" clId="{5D6E4111-21AE-4EBB-990D-DBA00B0018EA}" dt="2019-11-16T22:40:32.422" v="11" actId="26606"/>
          <ac:spMkLst>
            <pc:docMk/>
            <pc:sldMk cId="2247426144" sldId="258"/>
            <ac:spMk id="14" creationId="{6FA8F714-B9D8-488A-8CCA-E9948FF913A9}"/>
          </ac:spMkLst>
        </pc:spChg>
        <pc:spChg chg="add del">
          <ac:chgData name="zeyu Liu" userId="e1719c7538589308" providerId="LiveId" clId="{5D6E4111-21AE-4EBB-990D-DBA00B0018EA}" dt="2019-11-16T22:40:32.422" v="11" actId="26606"/>
          <ac:spMkLst>
            <pc:docMk/>
            <pc:sldMk cId="2247426144" sldId="258"/>
            <ac:spMk id="15" creationId="{B9FF99BD-075F-4761-A995-6FC574BD25EA}"/>
          </ac:spMkLst>
        </pc:spChg>
        <pc:spChg chg="add del">
          <ac:chgData name="zeyu Liu" userId="e1719c7538589308" providerId="LiveId" clId="{5D6E4111-21AE-4EBB-990D-DBA00B0018EA}" dt="2019-11-16T22:40:32.422" v="11" actId="26606"/>
          <ac:spMkLst>
            <pc:docMk/>
            <pc:sldMk cId="2247426144" sldId="258"/>
            <ac:spMk id="16" creationId="{A7B21A54-9BA3-4EA9-B460-5A829ADD9051}"/>
          </ac:spMkLst>
        </pc:spChg>
        <pc:spChg chg="add del">
          <ac:chgData name="zeyu Liu" userId="e1719c7538589308" providerId="LiveId" clId="{5D6E4111-21AE-4EBB-990D-DBA00B0018EA}" dt="2019-11-16T22:41:01.387" v="27" actId="26606"/>
          <ac:spMkLst>
            <pc:docMk/>
            <pc:sldMk cId="2247426144" sldId="258"/>
            <ac:spMk id="17" creationId="{A9F529C3-C941-49FD-8C67-82F134F64BDB}"/>
          </ac:spMkLst>
        </pc:spChg>
        <pc:spChg chg="add del">
          <ac:chgData name="zeyu Liu" userId="e1719c7538589308" providerId="LiveId" clId="{5D6E4111-21AE-4EBB-990D-DBA00B0018EA}" dt="2019-11-16T22:40:46.478" v="23" actId="26606"/>
          <ac:spMkLst>
            <pc:docMk/>
            <pc:sldMk cId="2247426144" sldId="258"/>
            <ac:spMk id="18" creationId="{22C6C9C9-83BF-4A6C-A1BF-C1735C61B4FF}"/>
          </ac:spMkLst>
        </pc:spChg>
        <pc:spChg chg="add del">
          <ac:chgData name="zeyu Liu" userId="e1719c7538589308" providerId="LiveId" clId="{5D6E4111-21AE-4EBB-990D-DBA00B0018EA}" dt="2019-11-16T22:41:16.821" v="33" actId="26606"/>
          <ac:spMkLst>
            <pc:docMk/>
            <pc:sldMk cId="2247426144" sldId="258"/>
            <ac:spMk id="19" creationId="{22C6C9C9-83BF-4A6C-A1BF-C1735C61B4FF}"/>
          </ac:spMkLst>
        </pc:spChg>
        <pc:spChg chg="add del">
          <ac:chgData name="zeyu Liu" userId="e1719c7538589308" providerId="LiveId" clId="{5D6E4111-21AE-4EBB-990D-DBA00B0018EA}" dt="2019-11-16T22:41:01.387" v="27" actId="26606"/>
          <ac:spMkLst>
            <pc:docMk/>
            <pc:sldMk cId="2247426144" sldId="258"/>
            <ac:spMk id="20" creationId="{20586029-32A0-47E5-9AEC-AE3ABA6B94D0}"/>
          </ac:spMkLst>
        </pc:spChg>
        <pc:spChg chg="add del">
          <ac:chgData name="zeyu Liu" userId="e1719c7538589308" providerId="LiveId" clId="{5D6E4111-21AE-4EBB-990D-DBA00B0018EA}" dt="2019-11-16T22:41:22.873" v="37" actId="26606"/>
          <ac:spMkLst>
            <pc:docMk/>
            <pc:sldMk cId="2247426144" sldId="258"/>
            <ac:spMk id="21" creationId="{A9F529C3-C941-49FD-8C67-82F134F64BDB}"/>
          </ac:spMkLst>
        </pc:spChg>
        <pc:spChg chg="add del">
          <ac:chgData name="zeyu Liu" userId="e1719c7538589308" providerId="LiveId" clId="{5D6E4111-21AE-4EBB-990D-DBA00B0018EA}" dt="2019-11-16T22:41:22.873" v="37" actId="26606"/>
          <ac:spMkLst>
            <pc:docMk/>
            <pc:sldMk cId="2247426144" sldId="258"/>
            <ac:spMk id="23" creationId="{20586029-32A0-47E5-9AEC-AE3ABA6B94D0}"/>
          </ac:spMkLst>
        </pc:spChg>
        <pc:spChg chg="add del">
          <ac:chgData name="zeyu Liu" userId="e1719c7538589308" providerId="LiveId" clId="{5D6E4111-21AE-4EBB-990D-DBA00B0018EA}" dt="2019-11-16T22:41:06.627" v="29" actId="26606"/>
          <ac:spMkLst>
            <pc:docMk/>
            <pc:sldMk cId="2247426144" sldId="258"/>
            <ac:spMk id="24" creationId="{5F9CFCE6-877F-4858-B8BD-2C52CA8AFBC4}"/>
          </ac:spMkLst>
        </pc:spChg>
        <pc:spChg chg="add del">
          <ac:chgData name="zeyu Liu" userId="e1719c7538589308" providerId="LiveId" clId="{5D6E4111-21AE-4EBB-990D-DBA00B0018EA}" dt="2019-11-16T22:41:06.627" v="29" actId="26606"/>
          <ac:spMkLst>
            <pc:docMk/>
            <pc:sldMk cId="2247426144" sldId="258"/>
            <ac:spMk id="25" creationId="{8213F8A0-12AE-4514-8372-0DD766EC28EE}"/>
          </ac:spMkLst>
        </pc:spChg>
        <pc:spChg chg="add del">
          <ac:chgData name="zeyu Liu" userId="e1719c7538589308" providerId="LiveId" clId="{5D6E4111-21AE-4EBB-990D-DBA00B0018EA}" dt="2019-11-16T22:41:06.627" v="29" actId="26606"/>
          <ac:spMkLst>
            <pc:docMk/>
            <pc:sldMk cId="2247426144" sldId="258"/>
            <ac:spMk id="26" creationId="{9EFF17D4-9A8C-4CE5-B096-D8CCD4400437}"/>
          </ac:spMkLst>
        </pc:spChg>
        <pc:spChg chg="add del">
          <ac:chgData name="zeyu Liu" userId="e1719c7538589308" providerId="LiveId" clId="{5D6E4111-21AE-4EBB-990D-DBA00B0018EA}" dt="2019-11-16T22:41:24.546" v="39" actId="26606"/>
          <ac:spMkLst>
            <pc:docMk/>
            <pc:sldMk cId="2247426144" sldId="258"/>
            <ac:spMk id="29" creationId="{5F9CFCE6-877F-4858-B8BD-2C52CA8AFBC4}"/>
          </ac:spMkLst>
        </pc:spChg>
        <pc:spChg chg="add del">
          <ac:chgData name="zeyu Liu" userId="e1719c7538589308" providerId="LiveId" clId="{5D6E4111-21AE-4EBB-990D-DBA00B0018EA}" dt="2019-11-16T22:41:24.546" v="39" actId="26606"/>
          <ac:spMkLst>
            <pc:docMk/>
            <pc:sldMk cId="2247426144" sldId="258"/>
            <ac:spMk id="30" creationId="{8213F8A0-12AE-4514-8372-0DD766EC28EE}"/>
          </ac:spMkLst>
        </pc:spChg>
        <pc:spChg chg="add del">
          <ac:chgData name="zeyu Liu" userId="e1719c7538589308" providerId="LiveId" clId="{5D6E4111-21AE-4EBB-990D-DBA00B0018EA}" dt="2019-11-16T22:41:24.546" v="39" actId="26606"/>
          <ac:spMkLst>
            <pc:docMk/>
            <pc:sldMk cId="2247426144" sldId="258"/>
            <ac:spMk id="31" creationId="{9EFF17D4-9A8C-4CE5-B096-D8CCD4400437}"/>
          </ac:spMkLst>
        </pc:spChg>
        <pc:spChg chg="add del mod">
          <ac:chgData name="zeyu Liu" userId="e1719c7538589308" providerId="LiveId" clId="{5D6E4111-21AE-4EBB-990D-DBA00B0018EA}" dt="2019-12-09T11:04:44.573" v="1521" actId="478"/>
          <ac:spMkLst>
            <pc:docMk/>
            <pc:sldMk cId="2247426144" sldId="258"/>
            <ac:spMk id="40" creationId="{622B7F7B-82B5-4516-80AC-6E333799EA28}"/>
          </ac:spMkLst>
        </pc:spChg>
        <pc:graphicFrameChg chg="add del">
          <ac:chgData name="zeyu Liu" userId="e1719c7538589308" providerId="LiveId" clId="{5D6E4111-21AE-4EBB-990D-DBA00B0018EA}" dt="2019-12-09T11:59:45.644" v="1820"/>
          <ac:graphicFrameMkLst>
            <pc:docMk/>
            <pc:sldMk cId="2247426144" sldId="258"/>
            <ac:graphicFrameMk id="5" creationId="{A348C62D-46F4-4E81-8211-EDF74A275808}"/>
          </ac:graphicFrameMkLst>
        </pc:graphicFrameChg>
        <pc:graphicFrameChg chg="add del mod">
          <ac:chgData name="zeyu Liu" userId="e1719c7538589308" providerId="LiveId" clId="{5D6E4111-21AE-4EBB-990D-DBA00B0018EA}" dt="2019-11-16T22:53:18.096" v="198"/>
          <ac:graphicFrameMkLst>
            <pc:docMk/>
            <pc:sldMk cId="2247426144" sldId="258"/>
            <ac:graphicFrameMk id="38" creationId="{DBF43B16-EDE3-4D95-8537-701F00ABF7F2}"/>
          </ac:graphicFrameMkLst>
        </pc:graphicFrameChg>
        <pc:picChg chg="add del mod ord">
          <ac:chgData name="zeyu Liu" userId="e1719c7538589308" providerId="LiveId" clId="{5D6E4111-21AE-4EBB-990D-DBA00B0018EA}" dt="2019-11-16T22:41:32.967" v="50"/>
          <ac:picMkLst>
            <pc:docMk/>
            <pc:sldMk cId="2247426144" sldId="258"/>
            <ac:picMk id="5" creationId="{853FB651-43FD-45BC-BDCD-4E6B109DDA67}"/>
          </ac:picMkLst>
        </pc:picChg>
        <pc:picChg chg="add del mod">
          <ac:chgData name="zeyu Liu" userId="e1719c7538589308" providerId="LiveId" clId="{5D6E4111-21AE-4EBB-990D-DBA00B0018EA}" dt="2019-11-16T22:41:30.992" v="47"/>
          <ac:picMkLst>
            <pc:docMk/>
            <pc:sldMk cId="2247426144" sldId="258"/>
            <ac:picMk id="13" creationId="{B64F1CAF-DDA1-4E30-8A4C-46B8AC544025}"/>
          </ac:picMkLst>
        </pc:picChg>
        <pc:picChg chg="add mod">
          <ac:chgData name="zeyu Liu" userId="e1719c7538589308" providerId="LiveId" clId="{5D6E4111-21AE-4EBB-990D-DBA00B0018EA}" dt="2019-12-09T11:04:36.939" v="1519" actId="1035"/>
          <ac:picMkLst>
            <pc:docMk/>
            <pc:sldMk cId="2247426144" sldId="258"/>
            <ac:picMk id="32" creationId="{E9BB6DDF-E1D1-4477-BA61-7D4ED0215C47}"/>
          </ac:picMkLst>
        </pc:picChg>
        <pc:picChg chg="add mod">
          <ac:chgData name="zeyu Liu" userId="e1719c7538589308" providerId="LiveId" clId="{5D6E4111-21AE-4EBB-990D-DBA00B0018EA}" dt="2019-12-09T11:04:36.939" v="1519" actId="1035"/>
          <ac:picMkLst>
            <pc:docMk/>
            <pc:sldMk cId="2247426144" sldId="258"/>
            <ac:picMk id="36" creationId="{B1E3B2AA-0E31-4652-906A-70096370ABAC}"/>
          </ac:picMkLst>
        </pc:picChg>
        <pc:cxnChg chg="add del">
          <ac:chgData name="zeyu Liu" userId="e1719c7538589308" providerId="LiveId" clId="{5D6E4111-21AE-4EBB-990D-DBA00B0018EA}" dt="2019-11-16T22:41:01.387" v="27" actId="26606"/>
          <ac:cxnSpMkLst>
            <pc:docMk/>
            <pc:sldMk cId="2247426144" sldId="258"/>
            <ac:cxnSpMk id="22" creationId="{8C730EAB-A532-4295-A302-FB4B90DB9F5E}"/>
          </ac:cxnSpMkLst>
        </pc:cxnChg>
        <pc:cxnChg chg="add del">
          <ac:chgData name="zeyu Liu" userId="e1719c7538589308" providerId="LiveId" clId="{5D6E4111-21AE-4EBB-990D-DBA00B0018EA}" dt="2019-11-16T22:41:22.873" v="37" actId="26606"/>
          <ac:cxnSpMkLst>
            <pc:docMk/>
            <pc:sldMk cId="2247426144" sldId="258"/>
            <ac:cxnSpMk id="27" creationId="{8C730EAB-A532-4295-A302-FB4B90DB9F5E}"/>
          </ac:cxnSpMkLst>
        </pc:cxnChg>
        <pc:cxnChg chg="add del">
          <ac:chgData name="zeyu Liu" userId="e1719c7538589308" providerId="LiveId" clId="{5D6E4111-21AE-4EBB-990D-DBA00B0018EA}" dt="2019-11-16T22:41:25.280" v="41" actId="26606"/>
          <ac:cxnSpMkLst>
            <pc:docMk/>
            <pc:sldMk cId="2247426144" sldId="258"/>
            <ac:cxnSpMk id="33" creationId="{1C6AAE25-BD23-41B5-AAE4-1DA5898C2ADB}"/>
          </ac:cxnSpMkLst>
        </pc:cxnChg>
        <pc:cxnChg chg="add del">
          <ac:chgData name="zeyu Liu" userId="e1719c7538589308" providerId="LiveId" clId="{5D6E4111-21AE-4EBB-990D-DBA00B0018EA}" dt="2019-11-16T22:41:26.481" v="43" actId="26606"/>
          <ac:cxnSpMkLst>
            <pc:docMk/>
            <pc:sldMk cId="2247426144" sldId="258"/>
            <ac:cxnSpMk id="35" creationId="{4D56677B-C0B7-4DAC-ACAD-8054FF1B599A}"/>
          </ac:cxnSpMkLst>
        </pc:cxnChg>
        <pc:cxnChg chg="add del">
          <ac:chgData name="zeyu Liu" userId="e1719c7538589308" providerId="LiveId" clId="{5D6E4111-21AE-4EBB-990D-DBA00B0018EA}" dt="2019-11-16T22:41:30.373" v="45" actId="26606"/>
          <ac:cxnSpMkLst>
            <pc:docMk/>
            <pc:sldMk cId="2247426144" sldId="258"/>
            <ac:cxnSpMk id="37" creationId="{1C6AAE25-BD23-41B5-AAE4-1DA5898C2ADB}"/>
          </ac:cxnSpMkLst>
        </pc:cxnChg>
        <pc:cxnChg chg="add del">
          <ac:chgData name="zeyu Liu" userId="e1719c7538589308" providerId="LiveId" clId="{5D6E4111-21AE-4EBB-990D-DBA00B0018EA}" dt="2019-11-16T22:45:11.837" v="65" actId="26606"/>
          <ac:cxnSpMkLst>
            <pc:docMk/>
            <pc:sldMk cId="2247426144" sldId="258"/>
            <ac:cxnSpMk id="41" creationId="{1C6AAE25-BD23-41B5-AAE4-1DA5898C2ADB}"/>
          </ac:cxnSpMkLst>
        </pc:cxnChg>
      </pc:sldChg>
      <pc:sldChg chg="addSp delSp modSp add del">
        <pc:chgData name="zeyu Liu" userId="e1719c7538589308" providerId="LiveId" clId="{5D6E4111-21AE-4EBB-990D-DBA00B0018EA}" dt="2019-12-09T11:03:36.160" v="1435" actId="47"/>
        <pc:sldMkLst>
          <pc:docMk/>
          <pc:sldMk cId="1325353557" sldId="259"/>
        </pc:sldMkLst>
        <pc:spChg chg="mod">
          <ac:chgData name="zeyu Liu" userId="e1719c7538589308" providerId="LiveId" clId="{5D6E4111-21AE-4EBB-990D-DBA00B0018EA}" dt="2019-12-07T03:21:26.921" v="372"/>
          <ac:spMkLst>
            <pc:docMk/>
            <pc:sldMk cId="1325353557" sldId="259"/>
            <ac:spMk id="2" creationId="{A9DEF1D1-AF58-4220-BA15-41F053D28FE3}"/>
          </ac:spMkLst>
        </pc:spChg>
        <pc:spChg chg="add del">
          <ac:chgData name="zeyu Liu" userId="e1719c7538589308" providerId="LiveId" clId="{5D6E4111-21AE-4EBB-990D-DBA00B0018EA}" dt="2019-12-09T04:18:23.071" v="432"/>
          <ac:spMkLst>
            <pc:docMk/>
            <pc:sldMk cId="1325353557" sldId="259"/>
            <ac:spMk id="4" creationId="{7977A838-2659-4CCF-8D84-842D9DB70F12}"/>
          </ac:spMkLst>
        </pc:spChg>
      </pc:sldChg>
      <pc:sldChg chg="addSp delSp modSp add del setBg delDesignElem">
        <pc:chgData name="zeyu Liu" userId="e1719c7538589308" providerId="LiveId" clId="{5D6E4111-21AE-4EBB-990D-DBA00B0018EA}" dt="2019-12-09T04:18:24.455" v="436"/>
        <pc:sldMkLst>
          <pc:docMk/>
          <pc:sldMk cId="1911898475" sldId="260"/>
        </pc:sldMkLst>
        <pc:spChg chg="add del">
          <ac:chgData name="zeyu Liu" userId="e1719c7538589308" providerId="LiveId" clId="{5D6E4111-21AE-4EBB-990D-DBA00B0018EA}" dt="2019-12-09T04:18:24.455" v="436"/>
          <ac:spMkLst>
            <pc:docMk/>
            <pc:sldMk cId="1911898475" sldId="260"/>
            <ac:spMk id="21" creationId="{87CC2527-562A-4F69-B487-4371E5B243E7}"/>
          </ac:spMkLst>
        </pc:spChg>
        <pc:picChg chg="mod">
          <ac:chgData name="zeyu Liu" userId="e1719c7538589308" providerId="LiveId" clId="{5D6E4111-21AE-4EBB-990D-DBA00B0018EA}" dt="2019-12-09T04:09:26.249" v="411" actId="1076"/>
          <ac:picMkLst>
            <pc:docMk/>
            <pc:sldMk cId="1911898475" sldId="260"/>
            <ac:picMk id="20" creationId="{36EFAB15-3FD0-4EBC-B434-F2EA10D79FC0}"/>
          </ac:picMkLst>
        </pc:picChg>
        <pc:cxnChg chg="add del">
          <ac:chgData name="zeyu Liu" userId="e1719c7538589308" providerId="LiveId" clId="{5D6E4111-21AE-4EBB-990D-DBA00B0018EA}" dt="2019-12-09T04:18:24.455" v="436"/>
          <ac:cxnSpMkLst>
            <pc:docMk/>
            <pc:sldMk cId="1911898475" sldId="260"/>
            <ac:cxnSpMk id="22" creationId="{BCDAEC91-5BCE-4B55-9CC0-43EF94CB734B}"/>
          </ac:cxnSpMkLst>
        </pc:cxnChg>
      </pc:sldChg>
      <pc:sldChg chg="addSp delSp modSp add del mod ord setBg setClrOvrMap delDesignElem">
        <pc:chgData name="zeyu Liu" userId="e1719c7538589308" providerId="LiveId" clId="{5D6E4111-21AE-4EBB-990D-DBA00B0018EA}" dt="2019-12-09T11:10:48.097" v="1545" actId="47"/>
        <pc:sldMkLst>
          <pc:docMk/>
          <pc:sldMk cId="3865143288" sldId="260"/>
        </pc:sldMkLst>
        <pc:spChg chg="add mod">
          <ac:chgData name="zeyu Liu" userId="e1719c7538589308" providerId="LiveId" clId="{5D6E4111-21AE-4EBB-990D-DBA00B0018EA}" dt="2019-12-09T04:08:25.368" v="403" actId="26606"/>
          <ac:spMkLst>
            <pc:docMk/>
            <pc:sldMk cId="3865143288" sldId="260"/>
            <ac:spMk id="5" creationId="{0577FB3D-E165-4B77-8772-13057C779574}"/>
          </ac:spMkLst>
        </pc:spChg>
        <pc:spChg chg="add del">
          <ac:chgData name="zeyu Liu" userId="e1719c7538589308" providerId="LiveId" clId="{5D6E4111-21AE-4EBB-990D-DBA00B0018EA}" dt="2019-12-09T04:08:22.199" v="398" actId="26606"/>
          <ac:spMkLst>
            <pc:docMk/>
            <pc:sldMk cId="3865143288" sldId="260"/>
            <ac:spMk id="11" creationId="{87CC2527-562A-4F69-B487-4371E5B243E7}"/>
          </ac:spMkLst>
        </pc:spChg>
        <pc:spChg chg="add del">
          <ac:chgData name="zeyu Liu" userId="e1719c7538589308" providerId="LiveId" clId="{5D6E4111-21AE-4EBB-990D-DBA00B0018EA}" dt="2019-12-09T04:08:24.651" v="400" actId="26606"/>
          <ac:spMkLst>
            <pc:docMk/>
            <pc:sldMk cId="3865143288" sldId="260"/>
            <ac:spMk id="15" creationId="{1DB7C82F-AB7E-4F0C-B829-FA1B9C415180}"/>
          </ac:spMkLst>
        </pc:spChg>
        <pc:spChg chg="add del">
          <ac:chgData name="zeyu Liu" userId="e1719c7538589308" providerId="LiveId" clId="{5D6E4111-21AE-4EBB-990D-DBA00B0018EA}" dt="2019-12-09T04:08:25.347" v="402" actId="26606"/>
          <ac:spMkLst>
            <pc:docMk/>
            <pc:sldMk cId="3865143288" sldId="260"/>
            <ac:spMk id="18" creationId="{23962611-DFD5-4092-AAFD-559E3DFCE2C9}"/>
          </ac:spMkLst>
        </pc:spChg>
        <pc:spChg chg="add del">
          <ac:chgData name="zeyu Liu" userId="e1719c7538589308" providerId="LiveId" clId="{5D6E4111-21AE-4EBB-990D-DBA00B0018EA}" dt="2019-12-09T05:09:19.723" v="781"/>
          <ac:spMkLst>
            <pc:docMk/>
            <pc:sldMk cId="3865143288" sldId="260"/>
            <ac:spMk id="21" creationId="{87CC2527-562A-4F69-B487-4371E5B243E7}"/>
          </ac:spMkLst>
        </pc:spChg>
        <pc:graphicFrameChg chg="add del mod topLvl modGraphic">
          <ac:chgData name="zeyu Liu" userId="e1719c7538589308" providerId="LiveId" clId="{5D6E4111-21AE-4EBB-990D-DBA00B0018EA}" dt="2019-12-09T04:07:39.706" v="395"/>
          <ac:graphicFrameMkLst>
            <pc:docMk/>
            <pc:sldMk cId="3865143288" sldId="260"/>
            <ac:graphicFrameMk id="4" creationId="{5D38139F-E206-4CA0-BD35-28308C055432}"/>
          </ac:graphicFrameMkLst>
        </pc:graphicFrameChg>
        <pc:graphicFrameChg chg="del">
          <ac:chgData name="zeyu Liu" userId="e1719c7538589308" providerId="LiveId" clId="{5D6E4111-21AE-4EBB-990D-DBA00B0018EA}" dt="2019-12-06T03:14:06" v="266" actId="478"/>
          <ac:graphicFrameMkLst>
            <pc:docMk/>
            <pc:sldMk cId="3865143288" sldId="260"/>
            <ac:graphicFrameMk id="10" creationId="{6CB44C1B-4E68-4315-8BF9-E44DBEBF49DB}"/>
          </ac:graphicFrameMkLst>
        </pc:graphicFrameChg>
        <pc:picChg chg="add del">
          <ac:chgData name="zeyu Liu" userId="e1719c7538589308" providerId="LiveId" clId="{5D6E4111-21AE-4EBB-990D-DBA00B0018EA}" dt="2019-12-09T04:08:22.199" v="398" actId="26606"/>
          <ac:picMkLst>
            <pc:docMk/>
            <pc:sldMk cId="3865143288" sldId="260"/>
            <ac:picMk id="7" creationId="{36EFAB15-3FD0-4EBC-B434-F2EA10D79FC0}"/>
          </ac:picMkLst>
        </pc:picChg>
        <pc:picChg chg="add del">
          <ac:chgData name="zeyu Liu" userId="e1719c7538589308" providerId="LiveId" clId="{5D6E4111-21AE-4EBB-990D-DBA00B0018EA}" dt="2019-12-09T04:08:25.347" v="402" actId="26606"/>
          <ac:picMkLst>
            <pc:docMk/>
            <pc:sldMk cId="3865143288" sldId="260"/>
            <ac:picMk id="12" creationId="{2270F1FA-0425-408F-9861-80BF5AFB276D}"/>
          </ac:picMkLst>
        </pc:picChg>
        <pc:picChg chg="add del">
          <ac:chgData name="zeyu Liu" userId="e1719c7538589308" providerId="LiveId" clId="{5D6E4111-21AE-4EBB-990D-DBA00B0018EA}" dt="2019-12-09T04:08:24.651" v="400" actId="26606"/>
          <ac:picMkLst>
            <pc:docMk/>
            <pc:sldMk cId="3865143288" sldId="260"/>
            <ac:picMk id="16" creationId="{442C9B65-410A-4565-94B8-90976B7DDFBE}"/>
          </ac:picMkLst>
        </pc:picChg>
        <pc:picChg chg="add">
          <ac:chgData name="zeyu Liu" userId="e1719c7538589308" providerId="LiveId" clId="{5D6E4111-21AE-4EBB-990D-DBA00B0018EA}" dt="2019-12-09T04:08:25.368" v="403" actId="26606"/>
          <ac:picMkLst>
            <pc:docMk/>
            <pc:sldMk cId="3865143288" sldId="260"/>
            <ac:picMk id="20" creationId="{36EFAB15-3FD0-4EBC-B434-F2EA10D79FC0}"/>
          </ac:picMkLst>
        </pc:picChg>
        <pc:cxnChg chg="add del">
          <ac:chgData name="zeyu Liu" userId="e1719c7538589308" providerId="LiveId" clId="{5D6E4111-21AE-4EBB-990D-DBA00B0018EA}" dt="2019-12-09T04:08:22.199" v="398" actId="26606"/>
          <ac:cxnSpMkLst>
            <pc:docMk/>
            <pc:sldMk cId="3865143288" sldId="260"/>
            <ac:cxnSpMk id="13" creationId="{BCDAEC91-5BCE-4B55-9CC0-43EF94CB734B}"/>
          </ac:cxnSpMkLst>
        </pc:cxnChg>
        <pc:cxnChg chg="add del">
          <ac:chgData name="zeyu Liu" userId="e1719c7538589308" providerId="LiveId" clId="{5D6E4111-21AE-4EBB-990D-DBA00B0018EA}" dt="2019-12-09T05:09:19.723" v="781"/>
          <ac:cxnSpMkLst>
            <pc:docMk/>
            <pc:sldMk cId="3865143288" sldId="260"/>
            <ac:cxnSpMk id="22" creationId="{BCDAEC91-5BCE-4B55-9CC0-43EF94CB734B}"/>
          </ac:cxnSpMkLst>
        </pc:cxnChg>
      </pc:sldChg>
      <pc:sldChg chg="addSp delSp modSp add modTransition">
        <pc:chgData name="zeyu Liu" userId="e1719c7538589308" providerId="LiveId" clId="{5D6E4111-21AE-4EBB-990D-DBA00B0018EA}" dt="2019-12-09T19:55:36.281" v="3450" actId="20577"/>
        <pc:sldMkLst>
          <pc:docMk/>
          <pc:sldMk cId="2924356248" sldId="266"/>
        </pc:sldMkLst>
        <pc:spChg chg="add del mod">
          <ac:chgData name="zeyu Liu" userId="e1719c7538589308" providerId="LiveId" clId="{5D6E4111-21AE-4EBB-990D-DBA00B0018EA}" dt="2019-12-09T05:27:26.707" v="875" actId="767"/>
          <ac:spMkLst>
            <pc:docMk/>
            <pc:sldMk cId="2924356248" sldId="266"/>
            <ac:spMk id="2" creationId="{7D4A9B26-1612-4C56-8278-D5A0414AACA9}"/>
          </ac:spMkLst>
        </pc:spChg>
        <pc:spChg chg="add del mod">
          <ac:chgData name="zeyu Liu" userId="e1719c7538589308" providerId="LiveId" clId="{5D6E4111-21AE-4EBB-990D-DBA00B0018EA}" dt="2019-12-09T19:55:36.281" v="3450" actId="20577"/>
          <ac:spMkLst>
            <pc:docMk/>
            <pc:sldMk cId="2924356248" sldId="266"/>
            <ac:spMk id="4" creationId="{00000000-0000-0000-0000-000000000000}"/>
          </ac:spMkLst>
        </pc:spChg>
        <pc:spChg chg="mod">
          <ac:chgData name="zeyu Liu" userId="e1719c7538589308" providerId="LiveId" clId="{5D6E4111-21AE-4EBB-990D-DBA00B0018EA}" dt="2019-12-09T05:29:27.672" v="885" actId="1076"/>
          <ac:spMkLst>
            <pc:docMk/>
            <pc:sldMk cId="2924356248" sldId="266"/>
            <ac:spMk id="5" creationId="{535071D8-DEA2-4605-A044-63BE23EC7AE9}"/>
          </ac:spMkLst>
        </pc:spChg>
        <pc:spChg chg="mod">
          <ac:chgData name="zeyu Liu" userId="e1719c7538589308" providerId="LiveId" clId="{5D6E4111-21AE-4EBB-990D-DBA00B0018EA}" dt="2019-12-09T05:06:35.119" v="776" actId="113"/>
          <ac:spMkLst>
            <pc:docMk/>
            <pc:sldMk cId="2924356248" sldId="266"/>
            <ac:spMk id="6" creationId="{00000000-0000-0000-0000-000000000000}"/>
          </ac:spMkLst>
        </pc:spChg>
        <pc:spChg chg="add del mod">
          <ac:chgData name="zeyu Liu" userId="e1719c7538589308" providerId="LiveId" clId="{5D6E4111-21AE-4EBB-990D-DBA00B0018EA}" dt="2019-12-09T05:24:39.238" v="796"/>
          <ac:spMkLst>
            <pc:docMk/>
            <pc:sldMk cId="2924356248" sldId="266"/>
            <ac:spMk id="8" creationId="{27720D4A-B8FE-4B10-8A98-A618C56621DC}"/>
          </ac:spMkLst>
        </pc:spChg>
        <pc:spChg chg="add del mod">
          <ac:chgData name="zeyu Liu" userId="e1719c7538589308" providerId="LiveId" clId="{5D6E4111-21AE-4EBB-990D-DBA00B0018EA}" dt="2019-12-09T05:25:15.839" v="805"/>
          <ac:spMkLst>
            <pc:docMk/>
            <pc:sldMk cId="2924356248" sldId="266"/>
            <ac:spMk id="9" creationId="{27720D4A-B8FE-4B10-8A98-A618C56621DC}"/>
          </ac:spMkLst>
        </pc:spChg>
        <pc:spChg chg="add del mod">
          <ac:chgData name="zeyu Liu" userId="e1719c7538589308" providerId="LiveId" clId="{5D6E4111-21AE-4EBB-990D-DBA00B0018EA}" dt="2019-12-09T05:25:27.161" v="814"/>
          <ac:spMkLst>
            <pc:docMk/>
            <pc:sldMk cId="2924356248" sldId="266"/>
            <ac:spMk id="11" creationId="{27720D4A-B8FE-4B10-8A98-A618C56621DC}"/>
          </ac:spMkLst>
        </pc:spChg>
        <pc:spChg chg="add del mod">
          <ac:chgData name="zeyu Liu" userId="e1719c7538589308" providerId="LiveId" clId="{5D6E4111-21AE-4EBB-990D-DBA00B0018EA}" dt="2019-12-09T05:25:33.964" v="823" actId="478"/>
          <ac:spMkLst>
            <pc:docMk/>
            <pc:sldMk cId="2924356248" sldId="266"/>
            <ac:spMk id="12" creationId="{27720D4A-B8FE-4B10-8A98-A618C56621DC}"/>
          </ac:spMkLst>
        </pc:spChg>
        <pc:spChg chg="add mod ord">
          <ac:chgData name="zeyu Liu" userId="e1719c7538589308" providerId="LiveId" clId="{5D6E4111-21AE-4EBB-990D-DBA00B0018EA}" dt="2019-12-09T05:25:45.478" v="848"/>
          <ac:spMkLst>
            <pc:docMk/>
            <pc:sldMk cId="2924356248" sldId="266"/>
            <ac:spMk id="13" creationId="{BF2562A9-06A6-452D-8CDC-43101F87C214}"/>
          </ac:spMkLst>
        </pc:spChg>
        <pc:spChg chg="add mod">
          <ac:chgData name="zeyu Liu" userId="e1719c7538589308" providerId="LiveId" clId="{5D6E4111-21AE-4EBB-990D-DBA00B0018EA}" dt="2019-12-09T05:29:11.860" v="884" actId="1076"/>
          <ac:spMkLst>
            <pc:docMk/>
            <pc:sldMk cId="2924356248" sldId="266"/>
            <ac:spMk id="14" creationId="{97F088FB-9BA3-4A03-B92A-0744E642BD01}"/>
          </ac:spMkLst>
        </pc:spChg>
        <pc:picChg chg="del mod">
          <ac:chgData name="zeyu Liu" userId="e1719c7538589308" providerId="LiveId" clId="{5D6E4111-21AE-4EBB-990D-DBA00B0018EA}" dt="2019-12-09T05:29:07.028" v="883" actId="478"/>
          <ac:picMkLst>
            <pc:docMk/>
            <pc:sldMk cId="2924356248" sldId="266"/>
            <ac:picMk id="10" creationId="{00000000-0000-0000-0000-000000000000}"/>
          </ac:picMkLst>
        </pc:picChg>
      </pc:sldChg>
      <pc:sldChg chg="addSp delSp modSp add del mod modTransition setBg">
        <pc:chgData name="zeyu Liu" userId="e1719c7538589308" providerId="LiveId" clId="{5D6E4111-21AE-4EBB-990D-DBA00B0018EA}" dt="2019-12-09T12:11:48.808" v="1877" actId="14100"/>
        <pc:sldMkLst>
          <pc:docMk/>
          <pc:sldMk cId="2045755204" sldId="270"/>
        </pc:sldMkLst>
        <pc:spChg chg="del">
          <ac:chgData name="zeyu Liu" userId="e1719c7538589308" providerId="LiveId" clId="{5D6E4111-21AE-4EBB-990D-DBA00B0018EA}" dt="2019-12-09T04:05:28.381" v="387" actId="478"/>
          <ac:spMkLst>
            <pc:docMk/>
            <pc:sldMk cId="2045755204" sldId="270"/>
            <ac:spMk id="2" creationId="{1BF5103B-6220-409D-AE33-12212824B675}"/>
          </ac:spMkLst>
        </pc:spChg>
        <pc:spChg chg="add del mod">
          <ac:chgData name="zeyu Liu" userId="e1719c7538589308" providerId="LiveId" clId="{5D6E4111-21AE-4EBB-990D-DBA00B0018EA}" dt="2019-12-09T05:35:16.268" v="913" actId="478"/>
          <ac:spMkLst>
            <pc:docMk/>
            <pc:sldMk cId="2045755204" sldId="270"/>
            <ac:spMk id="3" creationId="{649B0AA3-5E6E-443D-9D47-77F85B96FE7C}"/>
          </ac:spMkLst>
        </pc:spChg>
        <pc:spChg chg="del">
          <ac:chgData name="zeyu Liu" userId="e1719c7538589308" providerId="LiveId" clId="{5D6E4111-21AE-4EBB-990D-DBA00B0018EA}" dt="2019-12-09T04:05:17.104" v="385" actId="478"/>
          <ac:spMkLst>
            <pc:docMk/>
            <pc:sldMk cId="2045755204" sldId="270"/>
            <ac:spMk id="4" creationId="{00000000-0000-0000-0000-000000000000}"/>
          </ac:spMkLst>
        </pc:spChg>
        <pc:spChg chg="add del mod">
          <ac:chgData name="zeyu Liu" userId="e1719c7538589308" providerId="LiveId" clId="{5D6E4111-21AE-4EBB-990D-DBA00B0018EA}" dt="2019-12-09T05:34:56.964" v="906" actId="478"/>
          <ac:spMkLst>
            <pc:docMk/>
            <pc:sldMk cId="2045755204" sldId="270"/>
            <ac:spMk id="5" creationId="{DCBF9C9A-15FB-4B13-9A59-5D0B7DACF769}"/>
          </ac:spMkLst>
        </pc:spChg>
        <pc:spChg chg="del">
          <ac:chgData name="zeyu Liu" userId="e1719c7538589308" providerId="LiveId" clId="{5D6E4111-21AE-4EBB-990D-DBA00B0018EA}" dt="2019-12-09T04:05:19.287" v="386" actId="478"/>
          <ac:spMkLst>
            <pc:docMk/>
            <pc:sldMk cId="2045755204" sldId="270"/>
            <ac:spMk id="6" creationId="{00000000-0000-0000-0000-000000000000}"/>
          </ac:spMkLst>
        </pc:spChg>
        <pc:spChg chg="add del mod">
          <ac:chgData name="zeyu Liu" userId="e1719c7538589308" providerId="LiveId" clId="{5D6E4111-21AE-4EBB-990D-DBA00B0018EA}" dt="2019-12-09T04:18:21.281" v="430"/>
          <ac:spMkLst>
            <pc:docMk/>
            <pc:sldMk cId="2045755204" sldId="270"/>
            <ac:spMk id="9" creationId="{721F0B57-BBAD-4BC9-A630-5AA93D23E9A8}"/>
          </ac:spMkLst>
        </pc:spChg>
        <pc:spChg chg="add mod">
          <ac:chgData name="zeyu Liu" userId="e1719c7538589308" providerId="LiveId" clId="{5D6E4111-21AE-4EBB-990D-DBA00B0018EA}" dt="2019-12-09T05:38:38.724" v="963" actId="1076"/>
          <ac:spMkLst>
            <pc:docMk/>
            <pc:sldMk cId="2045755204" sldId="270"/>
            <ac:spMk id="11" creationId="{D9249A07-E457-496F-B725-D1C4AA7BEAB1}"/>
          </ac:spMkLst>
        </pc:spChg>
        <pc:spChg chg="add mod">
          <ac:chgData name="zeyu Liu" userId="e1719c7538589308" providerId="LiveId" clId="{5D6E4111-21AE-4EBB-990D-DBA00B0018EA}" dt="2019-12-09T05:39:33.564" v="986" actId="20577"/>
          <ac:spMkLst>
            <pc:docMk/>
            <pc:sldMk cId="2045755204" sldId="270"/>
            <ac:spMk id="12" creationId="{F2FDFD9A-82F7-48B4-AC96-DAE08C131C5D}"/>
          </ac:spMkLst>
        </pc:spChg>
        <pc:graphicFrameChg chg="add mod topLvl modGraphic">
          <ac:chgData name="zeyu Liu" userId="e1719c7538589308" providerId="LiveId" clId="{5D6E4111-21AE-4EBB-990D-DBA00B0018EA}" dt="2019-12-09T09:28:50.707" v="1099" actId="14838"/>
          <ac:graphicFrameMkLst>
            <pc:docMk/>
            <pc:sldMk cId="2045755204" sldId="270"/>
            <ac:graphicFrameMk id="8" creationId="{F0AA7076-4C3F-4470-8A24-F4BE123190FD}"/>
          </ac:graphicFrameMkLst>
        </pc:graphicFrameChg>
        <pc:graphicFrameChg chg="add del mod modGraphic">
          <ac:chgData name="zeyu Liu" userId="e1719c7538589308" providerId="LiveId" clId="{5D6E4111-21AE-4EBB-990D-DBA00B0018EA}" dt="2019-12-09T11:24:22.087" v="1582"/>
          <ac:graphicFrameMkLst>
            <pc:docMk/>
            <pc:sldMk cId="2045755204" sldId="270"/>
            <ac:graphicFrameMk id="13" creationId="{D9B7F770-B9E7-4EF0-8D9F-D71279C2B5BE}"/>
          </ac:graphicFrameMkLst>
        </pc:graphicFrameChg>
        <pc:graphicFrameChg chg="add mod modGraphic">
          <ac:chgData name="zeyu Liu" userId="e1719c7538589308" providerId="LiveId" clId="{5D6E4111-21AE-4EBB-990D-DBA00B0018EA}" dt="2019-12-09T12:11:48.808" v="1877" actId="14100"/>
          <ac:graphicFrameMkLst>
            <pc:docMk/>
            <pc:sldMk cId="2045755204" sldId="270"/>
            <ac:graphicFrameMk id="14" creationId="{CE1058F0-96E1-43E0-9EBF-52BD3532CC4E}"/>
          </ac:graphicFrameMkLst>
        </pc:graphicFrameChg>
        <pc:picChg chg="del">
          <ac:chgData name="zeyu Liu" userId="e1719c7538589308" providerId="LiveId" clId="{5D6E4111-21AE-4EBB-990D-DBA00B0018EA}" dt="2019-12-09T04:06:25.142" v="388" actId="478"/>
          <ac:picMkLst>
            <pc:docMk/>
            <pc:sldMk cId="2045755204" sldId="270"/>
            <ac:picMk id="7" creationId="{6A313BCD-E7B1-477D-A502-44A1CAE63845}"/>
          </ac:picMkLst>
        </pc:picChg>
        <pc:picChg chg="del">
          <ac:chgData name="zeyu Liu" userId="e1719c7538589308" providerId="LiveId" clId="{5D6E4111-21AE-4EBB-990D-DBA00B0018EA}" dt="2019-12-09T04:05:15.034" v="384" actId="478"/>
          <ac:picMkLst>
            <pc:docMk/>
            <pc:sldMk cId="2045755204" sldId="270"/>
            <ac:picMk id="10" creationId="{00000000-0000-0000-0000-000000000000}"/>
          </ac:picMkLst>
        </pc:picChg>
      </pc:sldChg>
      <pc:sldChg chg="del">
        <pc:chgData name="zeyu Liu" userId="e1719c7538589308" providerId="LiveId" clId="{5D6E4111-21AE-4EBB-990D-DBA00B0018EA}" dt="2019-12-09T04:06:42.356" v="392" actId="47"/>
        <pc:sldMkLst>
          <pc:docMk/>
          <pc:sldMk cId="1218618706" sldId="271"/>
        </pc:sldMkLst>
      </pc:sldChg>
      <pc:sldChg chg="add del setBg">
        <pc:chgData name="zeyu Liu" userId="e1719c7538589308" providerId="LiveId" clId="{5D6E4111-21AE-4EBB-990D-DBA00B0018EA}" dt="2019-12-09T04:06:37.900" v="391" actId="2696"/>
        <pc:sldMkLst>
          <pc:docMk/>
          <pc:sldMk cId="2543112115" sldId="271"/>
        </pc:sldMkLst>
      </pc:sldChg>
      <pc:sldChg chg="add del">
        <pc:chgData name="zeyu Liu" userId="e1719c7538589308" providerId="LiveId" clId="{5D6E4111-21AE-4EBB-990D-DBA00B0018EA}" dt="2019-12-09T11:10:48.809" v="1546" actId="47"/>
        <pc:sldMkLst>
          <pc:docMk/>
          <pc:sldMk cId="3923310187" sldId="272"/>
        </pc:sldMkLst>
      </pc:sldChg>
      <pc:sldChg chg="del">
        <pc:chgData name="zeyu Liu" userId="e1719c7538589308" providerId="LiveId" clId="{5D6E4111-21AE-4EBB-990D-DBA00B0018EA}" dt="2019-12-09T11:03:38.400" v="1436" actId="47"/>
        <pc:sldMkLst>
          <pc:docMk/>
          <pc:sldMk cId="526983085" sldId="273"/>
        </pc:sldMkLst>
      </pc:sldChg>
      <pc:sldChg chg="addSp delSp modSp add ord setBg">
        <pc:chgData name="zeyu Liu" userId="e1719c7538589308" providerId="LiveId" clId="{5D6E4111-21AE-4EBB-990D-DBA00B0018EA}" dt="2019-12-09T19:47:13.921" v="3126" actId="1037"/>
        <pc:sldMkLst>
          <pc:docMk/>
          <pc:sldMk cId="887181932" sldId="274"/>
        </pc:sldMkLst>
        <pc:spChg chg="add mod">
          <ac:chgData name="zeyu Liu" userId="e1719c7538589308" providerId="LiveId" clId="{5D6E4111-21AE-4EBB-990D-DBA00B0018EA}" dt="2019-12-09T19:46:06.205" v="3008" actId="1076"/>
          <ac:spMkLst>
            <pc:docMk/>
            <pc:sldMk cId="887181932" sldId="274"/>
            <ac:spMk id="2" creationId="{92EFF0EA-78D0-46F0-8EC7-87C937F564E2}"/>
          </ac:spMkLst>
        </pc:spChg>
        <pc:spChg chg="add del mod">
          <ac:chgData name="zeyu Liu" userId="e1719c7538589308" providerId="LiveId" clId="{5D6E4111-21AE-4EBB-990D-DBA00B0018EA}" dt="2019-12-09T19:45:11.816" v="2995"/>
          <ac:spMkLst>
            <pc:docMk/>
            <pc:sldMk cId="887181932" sldId="274"/>
            <ac:spMk id="4" creationId="{C767B287-9E0E-4CFF-8C5C-034843E45611}"/>
          </ac:spMkLst>
        </pc:spChg>
        <pc:spChg chg="add mod">
          <ac:chgData name="zeyu Liu" userId="e1719c7538589308" providerId="LiveId" clId="{5D6E4111-21AE-4EBB-990D-DBA00B0018EA}" dt="2019-12-09T19:47:01.104" v="3086" actId="1037"/>
          <ac:spMkLst>
            <pc:docMk/>
            <pc:sldMk cId="887181932" sldId="274"/>
            <ac:spMk id="5" creationId="{C2975C84-F7E7-41B6-8DA6-79909CB1F0A7}"/>
          </ac:spMkLst>
        </pc:spChg>
        <pc:graphicFrameChg chg="add del">
          <ac:chgData name="zeyu Liu" userId="e1719c7538589308" providerId="LiveId" clId="{5D6E4111-21AE-4EBB-990D-DBA00B0018EA}" dt="2019-12-09T11:36:37.622" v="1639"/>
          <ac:graphicFrameMkLst>
            <pc:docMk/>
            <pc:sldMk cId="887181932" sldId="274"/>
            <ac:graphicFrameMk id="4" creationId="{985CE9FF-6BFD-41BC-A993-1729F555C12B}"/>
          </ac:graphicFrameMkLst>
        </pc:graphicFrameChg>
        <pc:graphicFrameChg chg="add del">
          <ac:chgData name="zeyu Liu" userId="e1719c7538589308" providerId="LiveId" clId="{5D6E4111-21AE-4EBB-990D-DBA00B0018EA}" dt="2019-12-09T11:38:06.125" v="1653"/>
          <ac:graphicFrameMkLst>
            <pc:docMk/>
            <pc:sldMk cId="887181932" sldId="274"/>
            <ac:graphicFrameMk id="5" creationId="{CA7D9E43-E842-46C8-8BD8-8344061D9321}"/>
          </ac:graphicFrameMkLst>
        </pc:graphicFrameChg>
        <pc:graphicFrameChg chg="add mod modGraphic">
          <ac:chgData name="zeyu Liu" userId="e1719c7538589308" providerId="LiveId" clId="{5D6E4111-21AE-4EBB-990D-DBA00B0018EA}" dt="2019-12-09T19:47:13.921" v="3126" actId="1037"/>
          <ac:graphicFrameMkLst>
            <pc:docMk/>
            <pc:sldMk cId="887181932" sldId="274"/>
            <ac:graphicFrameMk id="7" creationId="{3D123C6B-C261-46BC-A717-041572E6BFF9}"/>
          </ac:graphicFrameMkLst>
        </pc:graphicFrameChg>
        <pc:picChg chg="add mod">
          <ac:chgData name="zeyu Liu" userId="e1719c7538589308" providerId="LiveId" clId="{5D6E4111-21AE-4EBB-990D-DBA00B0018EA}" dt="2019-12-09T19:46:56.382" v="3057" actId="1037"/>
          <ac:picMkLst>
            <pc:docMk/>
            <pc:sldMk cId="887181932" sldId="274"/>
            <ac:picMk id="3" creationId="{FD0BFA48-19C8-48EB-90AB-CEC8A3E77568}"/>
          </ac:picMkLst>
        </pc:picChg>
      </pc:sldChg>
      <pc:sldChg chg="addSp delSp modSp add mod ord setBg">
        <pc:chgData name="zeyu Liu" userId="e1719c7538589308" providerId="LiveId" clId="{5D6E4111-21AE-4EBB-990D-DBA00B0018EA}" dt="2019-12-09T19:42:49.457" v="2814" actId="20577"/>
        <pc:sldMkLst>
          <pc:docMk/>
          <pc:sldMk cId="3161805469" sldId="275"/>
        </pc:sldMkLst>
        <pc:spChg chg="add mod">
          <ac:chgData name="zeyu Liu" userId="e1719c7538589308" providerId="LiveId" clId="{5D6E4111-21AE-4EBB-990D-DBA00B0018EA}" dt="2019-12-09T19:36:32.537" v="2666" actId="1076"/>
          <ac:spMkLst>
            <pc:docMk/>
            <pc:sldMk cId="3161805469" sldId="275"/>
            <ac:spMk id="8" creationId="{29A48D8C-9BB7-4C24-B166-C0EC98E2B5DB}"/>
          </ac:spMkLst>
        </pc:spChg>
        <pc:spChg chg="add">
          <ac:chgData name="zeyu Liu" userId="e1719c7538589308" providerId="LiveId" clId="{5D6E4111-21AE-4EBB-990D-DBA00B0018EA}" dt="2019-12-09T10:47:00.982" v="1273" actId="26606"/>
          <ac:spMkLst>
            <pc:docMk/>
            <pc:sldMk cId="3161805469" sldId="275"/>
            <ac:spMk id="9" creationId="{A9F529C3-C941-49FD-8C67-82F134F64BDB}"/>
          </ac:spMkLst>
        </pc:spChg>
        <pc:spChg chg="add mod">
          <ac:chgData name="zeyu Liu" userId="e1719c7538589308" providerId="LiveId" clId="{5D6E4111-21AE-4EBB-990D-DBA00B0018EA}" dt="2019-12-09T19:42:49.457" v="2814" actId="20577"/>
          <ac:spMkLst>
            <pc:docMk/>
            <pc:sldMk cId="3161805469" sldId="275"/>
            <ac:spMk id="10" creationId="{1915E959-5993-4CC9-BC37-D7502AA405B0}"/>
          </ac:spMkLst>
        </pc:spChg>
        <pc:spChg chg="add del">
          <ac:chgData name="zeyu Liu" userId="e1719c7538589308" providerId="LiveId" clId="{5D6E4111-21AE-4EBB-990D-DBA00B0018EA}" dt="2019-12-09T10:46:25.337" v="1261" actId="26606"/>
          <ac:spMkLst>
            <pc:docMk/>
            <pc:sldMk cId="3161805469" sldId="275"/>
            <ac:spMk id="10" creationId="{A9F529C3-C941-49FD-8C67-82F134F64BDB}"/>
          </ac:spMkLst>
        </pc:spChg>
        <pc:spChg chg="add">
          <ac:chgData name="zeyu Liu" userId="e1719c7538589308" providerId="LiveId" clId="{5D6E4111-21AE-4EBB-990D-DBA00B0018EA}" dt="2019-12-09T10:47:00.982" v="1273" actId="26606"/>
          <ac:spMkLst>
            <pc:docMk/>
            <pc:sldMk cId="3161805469" sldId="275"/>
            <ac:spMk id="11" creationId="{20586029-32A0-47E5-9AEC-AE3ABA6B94D0}"/>
          </ac:spMkLst>
        </pc:spChg>
        <pc:spChg chg="add del">
          <ac:chgData name="zeyu Liu" userId="e1719c7538589308" providerId="LiveId" clId="{5D6E4111-21AE-4EBB-990D-DBA00B0018EA}" dt="2019-12-09T10:46:25.337" v="1261" actId="26606"/>
          <ac:spMkLst>
            <pc:docMk/>
            <pc:sldMk cId="3161805469" sldId="275"/>
            <ac:spMk id="12" creationId="{20586029-32A0-47E5-9AEC-AE3ABA6B94D0}"/>
          </ac:spMkLst>
        </pc:spChg>
        <pc:spChg chg="add del">
          <ac:chgData name="zeyu Liu" userId="e1719c7538589308" providerId="LiveId" clId="{5D6E4111-21AE-4EBB-990D-DBA00B0018EA}" dt="2019-12-09T10:46:35.304" v="1263" actId="26606"/>
          <ac:spMkLst>
            <pc:docMk/>
            <pc:sldMk cId="3161805469" sldId="275"/>
            <ac:spMk id="16" creationId="{664E23E2-7440-4E36-A67B-0F88C5F7E185}"/>
          </ac:spMkLst>
        </pc:spChg>
        <pc:spChg chg="add del">
          <ac:chgData name="zeyu Liu" userId="e1719c7538589308" providerId="LiveId" clId="{5D6E4111-21AE-4EBB-990D-DBA00B0018EA}" dt="2019-12-09T10:46:35.304" v="1263" actId="26606"/>
          <ac:spMkLst>
            <pc:docMk/>
            <pc:sldMk cId="3161805469" sldId="275"/>
            <ac:spMk id="17" creationId="{B06949AE-010D-4C18-8AED-7872085ADD57}"/>
          </ac:spMkLst>
        </pc:spChg>
        <pc:spChg chg="add del">
          <ac:chgData name="zeyu Liu" userId="e1719c7538589308" providerId="LiveId" clId="{5D6E4111-21AE-4EBB-990D-DBA00B0018EA}" dt="2019-12-09T10:46:35.304" v="1263" actId="26606"/>
          <ac:spMkLst>
            <pc:docMk/>
            <pc:sldMk cId="3161805469" sldId="275"/>
            <ac:spMk id="18" creationId="{FE54AADB-50C7-4293-94C0-27361A32B8CF}"/>
          </ac:spMkLst>
        </pc:spChg>
        <pc:graphicFrameChg chg="add del">
          <ac:chgData name="zeyu Liu" userId="e1719c7538589308" providerId="LiveId" clId="{5D6E4111-21AE-4EBB-990D-DBA00B0018EA}" dt="2019-12-09T11:38:18.286" v="1655"/>
          <ac:graphicFrameMkLst>
            <pc:docMk/>
            <pc:sldMk cId="3161805469" sldId="275"/>
            <ac:graphicFrameMk id="19" creationId="{BB741E84-4B99-4586-90CF-9F0C46E2E974}"/>
          </ac:graphicFrameMkLst>
        </pc:graphicFrameChg>
        <pc:graphicFrameChg chg="add del">
          <ac:chgData name="zeyu Liu" userId="e1719c7538589308" providerId="LiveId" clId="{5D6E4111-21AE-4EBB-990D-DBA00B0018EA}" dt="2019-12-09T11:40:18.933" v="1666"/>
          <ac:graphicFrameMkLst>
            <pc:docMk/>
            <pc:sldMk cId="3161805469" sldId="275"/>
            <ac:graphicFrameMk id="20" creationId="{4D77D45D-72C4-43A5-9FAC-B3DEB09DB8B2}"/>
          </ac:graphicFrameMkLst>
        </pc:graphicFrameChg>
        <pc:picChg chg="add mod ord">
          <ac:chgData name="zeyu Liu" userId="e1719c7538589308" providerId="LiveId" clId="{5D6E4111-21AE-4EBB-990D-DBA00B0018EA}" dt="2019-12-09T10:47:00.982" v="1273" actId="26606"/>
          <ac:picMkLst>
            <pc:docMk/>
            <pc:sldMk cId="3161805469" sldId="275"/>
            <ac:picMk id="3" creationId="{06BE0DE1-2032-43A1-8C8D-7162618BC105}"/>
          </ac:picMkLst>
        </pc:picChg>
        <pc:picChg chg="add del mod">
          <ac:chgData name="zeyu Liu" userId="e1719c7538589308" providerId="LiveId" clId="{5D6E4111-21AE-4EBB-990D-DBA00B0018EA}" dt="2019-12-09T10:46:45.235" v="1269"/>
          <ac:picMkLst>
            <pc:docMk/>
            <pc:sldMk cId="3161805469" sldId="275"/>
            <ac:picMk id="5" creationId="{5157988F-0FC0-4E3D-A4D0-F0777EAD3BC7}"/>
          </ac:picMkLst>
        </pc:picChg>
        <pc:picChg chg="add mod">
          <ac:chgData name="zeyu Liu" userId="e1719c7538589308" providerId="LiveId" clId="{5D6E4111-21AE-4EBB-990D-DBA00B0018EA}" dt="2019-12-09T10:47:00.982" v="1273" actId="26606"/>
          <ac:picMkLst>
            <pc:docMk/>
            <pc:sldMk cId="3161805469" sldId="275"/>
            <ac:picMk id="7" creationId="{B4DE6E6C-F16C-4D8B-A88F-592D2284EED3}"/>
          </ac:picMkLst>
        </pc:picChg>
        <pc:cxnChg chg="add">
          <ac:chgData name="zeyu Liu" userId="e1719c7538589308" providerId="LiveId" clId="{5D6E4111-21AE-4EBB-990D-DBA00B0018EA}" dt="2019-12-09T10:47:00.982" v="1273" actId="26606"/>
          <ac:cxnSpMkLst>
            <pc:docMk/>
            <pc:sldMk cId="3161805469" sldId="275"/>
            <ac:cxnSpMk id="13" creationId="{8C730EAB-A532-4295-A302-FB4B90DB9F5E}"/>
          </ac:cxnSpMkLst>
        </pc:cxnChg>
        <pc:cxnChg chg="add del">
          <ac:chgData name="zeyu Liu" userId="e1719c7538589308" providerId="LiveId" clId="{5D6E4111-21AE-4EBB-990D-DBA00B0018EA}" dt="2019-12-09T10:46:25.337" v="1261" actId="26606"/>
          <ac:cxnSpMkLst>
            <pc:docMk/>
            <pc:sldMk cId="3161805469" sldId="275"/>
            <ac:cxnSpMk id="14" creationId="{8C730EAB-A532-4295-A302-FB4B90DB9F5E}"/>
          </ac:cxnSpMkLst>
        </pc:cxnChg>
      </pc:sldChg>
      <pc:sldChg chg="addSp delSp modSp add ord setBg">
        <pc:chgData name="zeyu Liu" userId="e1719c7538589308" providerId="LiveId" clId="{5D6E4111-21AE-4EBB-990D-DBA00B0018EA}" dt="2019-12-09T19:48:28.248" v="3200" actId="207"/>
        <pc:sldMkLst>
          <pc:docMk/>
          <pc:sldMk cId="409307586" sldId="276"/>
        </pc:sldMkLst>
        <pc:spChg chg="add mod">
          <ac:chgData name="zeyu Liu" userId="e1719c7538589308" providerId="LiveId" clId="{5D6E4111-21AE-4EBB-990D-DBA00B0018EA}" dt="2019-12-09T19:48:28.248" v="3200" actId="207"/>
          <ac:spMkLst>
            <pc:docMk/>
            <pc:sldMk cId="409307586" sldId="276"/>
            <ac:spMk id="4" creationId="{CD7F1AB7-1515-4672-BDCB-BDC87BF1C56F}"/>
          </ac:spMkLst>
        </pc:spChg>
        <pc:spChg chg="add del mod">
          <ac:chgData name="zeyu Liu" userId="e1719c7538589308" providerId="LiveId" clId="{5D6E4111-21AE-4EBB-990D-DBA00B0018EA}" dt="2019-12-09T10:38:47.709" v="1222" actId="478"/>
          <ac:spMkLst>
            <pc:docMk/>
            <pc:sldMk cId="409307586" sldId="276"/>
            <ac:spMk id="4" creationId="{DA05930C-4117-4221-8E2D-EEF92F2EAFF9}"/>
          </ac:spMkLst>
        </pc:spChg>
        <pc:graphicFrameChg chg="add del">
          <ac:chgData name="zeyu Liu" userId="e1719c7538589308" providerId="LiveId" clId="{5D6E4111-21AE-4EBB-990D-DBA00B0018EA}" dt="2019-12-09T11:35:11.326" v="1630"/>
          <ac:graphicFrameMkLst>
            <pc:docMk/>
            <pc:sldMk cId="409307586" sldId="276"/>
            <ac:graphicFrameMk id="5" creationId="{6EAA833F-83EB-4713-ABBA-06CDCA1DDADB}"/>
          </ac:graphicFrameMkLst>
        </pc:graphicFrameChg>
        <pc:picChg chg="add mod">
          <ac:chgData name="zeyu Liu" userId="e1719c7538589308" providerId="LiveId" clId="{5D6E4111-21AE-4EBB-990D-DBA00B0018EA}" dt="2019-12-09T10:37:12.953" v="1180" actId="1076"/>
          <ac:picMkLst>
            <pc:docMk/>
            <pc:sldMk cId="409307586" sldId="276"/>
            <ac:picMk id="3" creationId="{B76E98C3-A76B-4DA1-935D-62958B90697D}"/>
          </ac:picMkLst>
        </pc:picChg>
      </pc:sldChg>
      <pc:sldChg chg="addSp delSp modSp add ord setBg">
        <pc:chgData name="zeyu Liu" userId="e1719c7538589308" providerId="LiveId" clId="{5D6E4111-21AE-4EBB-990D-DBA00B0018EA}" dt="2019-12-09T19:20:51.088" v="2073" actId="1076"/>
        <pc:sldMkLst>
          <pc:docMk/>
          <pc:sldMk cId="2250449387" sldId="277"/>
        </pc:sldMkLst>
        <pc:spChg chg="add mod">
          <ac:chgData name="zeyu Liu" userId="e1719c7538589308" providerId="LiveId" clId="{5D6E4111-21AE-4EBB-990D-DBA00B0018EA}" dt="2019-12-09T19:20:51.088" v="2073" actId="1076"/>
          <ac:spMkLst>
            <pc:docMk/>
            <pc:sldMk cId="2250449387" sldId="277"/>
            <ac:spMk id="4" creationId="{23937159-480B-48AE-86D0-D9E4F6F8935C}"/>
          </ac:spMkLst>
        </pc:spChg>
        <pc:graphicFrameChg chg="add del">
          <ac:chgData name="zeyu Liu" userId="e1719c7538589308" providerId="LiveId" clId="{5D6E4111-21AE-4EBB-990D-DBA00B0018EA}" dt="2019-12-09T12:03:05.652" v="1834"/>
          <ac:graphicFrameMkLst>
            <pc:docMk/>
            <pc:sldMk cId="2250449387" sldId="277"/>
            <ac:graphicFrameMk id="4" creationId="{81109B16-0638-420C-94F7-F9487D584436}"/>
          </ac:graphicFrameMkLst>
        </pc:graphicFrameChg>
        <pc:graphicFrameChg chg="add del">
          <ac:chgData name="zeyu Liu" userId="e1719c7538589308" providerId="LiveId" clId="{5D6E4111-21AE-4EBB-990D-DBA00B0018EA}" dt="2019-12-09T12:03:52.550" v="1839" actId="478"/>
          <ac:graphicFrameMkLst>
            <pc:docMk/>
            <pc:sldMk cId="2250449387" sldId="277"/>
            <ac:graphicFrameMk id="5" creationId="{B52CE93C-0314-42C8-BA24-0C08B017ACFF}"/>
          </ac:graphicFrameMkLst>
        </pc:graphicFrameChg>
        <pc:picChg chg="add mod">
          <ac:chgData name="zeyu Liu" userId="e1719c7538589308" providerId="LiveId" clId="{5D6E4111-21AE-4EBB-990D-DBA00B0018EA}" dt="2019-12-09T09:32:59.615" v="1119" actId="962"/>
          <ac:picMkLst>
            <pc:docMk/>
            <pc:sldMk cId="2250449387" sldId="277"/>
            <ac:picMk id="3" creationId="{4CE3B46D-B397-406D-90AC-33915979263E}"/>
          </ac:picMkLst>
        </pc:picChg>
      </pc:sldChg>
      <pc:sldChg chg="addSp delSp modSp new del">
        <pc:chgData name="zeyu Liu" userId="e1719c7538589308" providerId="LiveId" clId="{5D6E4111-21AE-4EBB-990D-DBA00B0018EA}" dt="2019-12-09T06:45:36.301" v="1005" actId="47"/>
        <pc:sldMkLst>
          <pc:docMk/>
          <pc:sldMk cId="2016901583" sldId="278"/>
        </pc:sldMkLst>
        <pc:graphicFrameChg chg="add del mod modGraphic">
          <ac:chgData name="zeyu Liu" userId="e1719c7538589308" providerId="LiveId" clId="{5D6E4111-21AE-4EBB-990D-DBA00B0018EA}" dt="2019-12-09T06:45:28.870" v="1004"/>
          <ac:graphicFrameMkLst>
            <pc:docMk/>
            <pc:sldMk cId="2016901583" sldId="278"/>
            <ac:graphicFrameMk id="5" creationId="{9BB49C43-F6C2-4B37-ADC4-557FCA471BB8}"/>
          </ac:graphicFrameMkLst>
        </pc:graphicFrameChg>
      </pc:sldChg>
      <pc:sldChg chg="addSp delSp modSp add modTransition">
        <pc:chgData name="zeyu Liu" userId="e1719c7538589308" providerId="LiveId" clId="{5D6E4111-21AE-4EBB-990D-DBA00B0018EA}" dt="2019-12-09T09:36:29.802" v="1174" actId="1038"/>
        <pc:sldMkLst>
          <pc:docMk/>
          <pc:sldMk cId="4069629716" sldId="278"/>
        </pc:sldMkLst>
        <pc:spChg chg="mod">
          <ac:chgData name="zeyu Liu" userId="e1719c7538589308" providerId="LiveId" clId="{5D6E4111-21AE-4EBB-990D-DBA00B0018EA}" dt="2019-12-09T09:34:08.367" v="1131" actId="20577"/>
          <ac:spMkLst>
            <pc:docMk/>
            <pc:sldMk cId="4069629716" sldId="278"/>
            <ac:spMk id="4" creationId="{00000000-0000-0000-0000-000000000000}"/>
          </ac:spMkLst>
        </pc:spChg>
        <pc:spChg chg="mod">
          <ac:chgData name="zeyu Liu" userId="e1719c7538589308" providerId="LiveId" clId="{5D6E4111-21AE-4EBB-990D-DBA00B0018EA}" dt="2019-12-09T09:36:03.710" v="1139" actId="1076"/>
          <ac:spMkLst>
            <pc:docMk/>
            <pc:sldMk cId="4069629716" sldId="278"/>
            <ac:spMk id="6" creationId="{00000000-0000-0000-0000-000000000000}"/>
          </ac:spMkLst>
        </pc:spChg>
        <pc:spChg chg="add mod">
          <ac:chgData name="zeyu Liu" userId="e1719c7538589308" providerId="LiveId" clId="{5D6E4111-21AE-4EBB-990D-DBA00B0018EA}" dt="2019-12-09T09:36:29.802" v="1174" actId="1038"/>
          <ac:spMkLst>
            <pc:docMk/>
            <pc:sldMk cId="4069629716" sldId="278"/>
            <ac:spMk id="8" creationId="{68956613-EF41-4093-B3BB-83CAB27BFDDA}"/>
          </ac:spMkLst>
        </pc:spChg>
        <pc:spChg chg="del">
          <ac:chgData name="zeyu Liu" userId="e1719c7538589308" providerId="LiveId" clId="{5D6E4111-21AE-4EBB-990D-DBA00B0018EA}" dt="2019-12-09T09:36:16.950" v="1143" actId="478"/>
          <ac:spMkLst>
            <pc:docMk/>
            <pc:sldMk cId="4069629716" sldId="278"/>
            <ac:spMk id="14" creationId="{97F088FB-9BA3-4A03-B92A-0744E642BD01}"/>
          </ac:spMkLst>
        </pc:spChg>
      </pc:sldChg>
      <pc:sldChg chg="addSp delSp modSp new del">
        <pc:chgData name="zeyu Liu" userId="e1719c7538589308" providerId="LiveId" clId="{5D6E4111-21AE-4EBB-990D-DBA00B0018EA}" dt="2019-12-09T10:41:14.939" v="1229" actId="27022"/>
        <pc:sldMkLst>
          <pc:docMk/>
          <pc:sldMk cId="170913386" sldId="279"/>
        </pc:sldMkLst>
        <pc:graphicFrameChg chg="add del modGraphic">
          <ac:chgData name="zeyu Liu" userId="e1719c7538589308" providerId="LiveId" clId="{5D6E4111-21AE-4EBB-990D-DBA00B0018EA}" dt="2019-12-09T10:41:14.939" v="1229" actId="27022"/>
          <ac:graphicFrameMkLst>
            <pc:docMk/>
            <pc:sldMk cId="170913386" sldId="279"/>
            <ac:graphicFrameMk id="5" creationId="{65F99637-8E48-4B8F-AED9-A027BB205EF9}"/>
          </ac:graphicFrameMkLst>
        </pc:graphicFrameChg>
      </pc:sldChg>
      <pc:sldChg chg="addSp delSp modSp add setBg">
        <pc:chgData name="zeyu Liu" userId="e1719c7538589308" providerId="LiveId" clId="{5D6E4111-21AE-4EBB-990D-DBA00B0018EA}" dt="2019-12-09T19:49:28.473" v="3287" actId="1037"/>
        <pc:sldMkLst>
          <pc:docMk/>
          <pc:sldMk cId="3704304311" sldId="279"/>
        </pc:sldMkLst>
        <pc:spChg chg="add mod">
          <ac:chgData name="zeyu Liu" userId="e1719c7538589308" providerId="LiveId" clId="{5D6E4111-21AE-4EBB-990D-DBA00B0018EA}" dt="2019-12-09T19:49:28.473" v="3287" actId="1037"/>
          <ac:spMkLst>
            <pc:docMk/>
            <pc:sldMk cId="3704304311" sldId="279"/>
            <ac:spMk id="4" creationId="{7867CEB8-169F-417D-BEAE-30CF95AC55B3}"/>
          </ac:spMkLst>
        </pc:spChg>
        <pc:graphicFrameChg chg="add del">
          <ac:chgData name="zeyu Liu" userId="e1719c7538589308" providerId="LiveId" clId="{5D6E4111-21AE-4EBB-990D-DBA00B0018EA}" dt="2019-12-09T11:35:37.723" v="1633"/>
          <ac:graphicFrameMkLst>
            <pc:docMk/>
            <pc:sldMk cId="3704304311" sldId="279"/>
            <ac:graphicFrameMk id="4" creationId="{0BC261F5-DD57-4BDB-A3E2-9D52FF8B6F3F}"/>
          </ac:graphicFrameMkLst>
        </pc:graphicFrameChg>
        <pc:picChg chg="add mod">
          <ac:chgData name="zeyu Liu" userId="e1719c7538589308" providerId="LiveId" clId="{5D6E4111-21AE-4EBB-990D-DBA00B0018EA}" dt="2019-12-09T10:44:43.454" v="1255" actId="962"/>
          <ac:picMkLst>
            <pc:docMk/>
            <pc:sldMk cId="3704304311" sldId="279"/>
            <ac:picMk id="3" creationId="{9E95F018-2621-42EB-8544-E1390FF35EF0}"/>
          </ac:picMkLst>
        </pc:picChg>
      </pc:sldChg>
      <pc:sldChg chg="addSp delSp modSp add ord setBg">
        <pc:chgData name="zeyu Liu" userId="e1719c7538589308" providerId="LiveId" clId="{5D6E4111-21AE-4EBB-990D-DBA00B0018EA}" dt="2019-12-09T19:50:45.024" v="3322" actId="20577"/>
        <pc:sldMkLst>
          <pc:docMk/>
          <pc:sldMk cId="2767515139" sldId="280"/>
        </pc:sldMkLst>
        <pc:spChg chg="add mod">
          <ac:chgData name="zeyu Liu" userId="e1719c7538589308" providerId="LiveId" clId="{5D6E4111-21AE-4EBB-990D-DBA00B0018EA}" dt="2019-12-09T19:50:45.024" v="3322" actId="20577"/>
          <ac:spMkLst>
            <pc:docMk/>
            <pc:sldMk cId="2767515139" sldId="280"/>
            <ac:spMk id="4" creationId="{14290F68-63A7-42D5-A7A1-B5C59F575838}"/>
          </ac:spMkLst>
        </pc:spChg>
        <pc:graphicFrameChg chg="add del">
          <ac:chgData name="zeyu Liu" userId="e1719c7538589308" providerId="LiveId" clId="{5D6E4111-21AE-4EBB-990D-DBA00B0018EA}" dt="2019-12-09T11:36:12.478" v="1637"/>
          <ac:graphicFrameMkLst>
            <pc:docMk/>
            <pc:sldMk cId="2767515139" sldId="280"/>
            <ac:graphicFrameMk id="4" creationId="{88156EC7-F00F-4D59-898F-6CE9DF53820B}"/>
          </ac:graphicFrameMkLst>
        </pc:graphicFrameChg>
        <pc:picChg chg="add mod">
          <ac:chgData name="zeyu Liu" userId="e1719c7538589308" providerId="LiveId" clId="{5D6E4111-21AE-4EBB-990D-DBA00B0018EA}" dt="2019-12-09T10:48:26.103" v="1277" actId="962"/>
          <ac:picMkLst>
            <pc:docMk/>
            <pc:sldMk cId="2767515139" sldId="280"/>
            <ac:picMk id="3" creationId="{2A374076-1E7B-420E-8D07-DA12A1E17375}"/>
          </ac:picMkLst>
        </pc:picChg>
      </pc:sldChg>
      <pc:sldChg chg="addSp delSp modSp add setBg">
        <pc:chgData name="zeyu Liu" userId="e1719c7538589308" providerId="LiveId" clId="{5D6E4111-21AE-4EBB-990D-DBA00B0018EA}" dt="2019-12-09T19:34:02.820" v="2611" actId="1038"/>
        <pc:sldMkLst>
          <pc:docMk/>
          <pc:sldMk cId="1149772299" sldId="281"/>
        </pc:sldMkLst>
        <pc:spChg chg="add mod">
          <ac:chgData name="zeyu Liu" userId="e1719c7538589308" providerId="LiveId" clId="{5D6E4111-21AE-4EBB-990D-DBA00B0018EA}" dt="2019-12-09T19:34:02.820" v="2611" actId="1038"/>
          <ac:spMkLst>
            <pc:docMk/>
            <pc:sldMk cId="1149772299" sldId="281"/>
            <ac:spMk id="6" creationId="{D451B352-10C8-4D07-845E-3B2FA720AE8F}"/>
          </ac:spMkLst>
        </pc:spChg>
        <pc:spChg chg="add mod ord">
          <ac:chgData name="zeyu Liu" userId="e1719c7538589308" providerId="LiveId" clId="{5D6E4111-21AE-4EBB-990D-DBA00B0018EA}" dt="2019-12-09T19:32:40.575" v="2482" actId="1076"/>
          <ac:spMkLst>
            <pc:docMk/>
            <pc:sldMk cId="1149772299" sldId="281"/>
            <ac:spMk id="10" creationId="{7855DF2C-72A5-48B3-B373-E9CAA22BB2AC}"/>
          </ac:spMkLst>
        </pc:spChg>
        <pc:graphicFrameChg chg="add del">
          <ac:chgData name="zeyu Liu" userId="e1719c7538589308" providerId="LiveId" clId="{5D6E4111-21AE-4EBB-990D-DBA00B0018EA}" dt="2019-12-09T11:51:06.726" v="1727"/>
          <ac:graphicFrameMkLst>
            <pc:docMk/>
            <pc:sldMk cId="1149772299" sldId="281"/>
            <ac:graphicFrameMk id="8" creationId="{AD755719-E36A-438C-8821-EDD1A8CE17EE}"/>
          </ac:graphicFrameMkLst>
        </pc:graphicFrameChg>
        <pc:graphicFrameChg chg="add del">
          <ac:chgData name="zeyu Liu" userId="e1719c7538589308" providerId="LiveId" clId="{5D6E4111-21AE-4EBB-990D-DBA00B0018EA}" dt="2019-12-09T11:48:22.510" v="1703"/>
          <ac:graphicFrameMkLst>
            <pc:docMk/>
            <pc:sldMk cId="1149772299" sldId="281"/>
            <ac:graphicFrameMk id="9" creationId="{1F71B3DD-4291-4A47-A3DA-6794B16C8A85}"/>
          </ac:graphicFrameMkLst>
        </pc:graphicFrameChg>
        <pc:picChg chg="add mod">
          <ac:chgData name="zeyu Liu" userId="e1719c7538589308" providerId="LiveId" clId="{5D6E4111-21AE-4EBB-990D-DBA00B0018EA}" dt="2019-12-09T10:54:55.312" v="1368" actId="1076"/>
          <ac:picMkLst>
            <pc:docMk/>
            <pc:sldMk cId="1149772299" sldId="281"/>
            <ac:picMk id="3" creationId="{58B1D833-B343-4029-94AD-880F0D2D1040}"/>
          </ac:picMkLst>
        </pc:picChg>
        <pc:picChg chg="add mod">
          <ac:chgData name="zeyu Liu" userId="e1719c7538589308" providerId="LiveId" clId="{5D6E4111-21AE-4EBB-990D-DBA00B0018EA}" dt="2019-12-09T10:55:01.041" v="1370" actId="1076"/>
          <ac:picMkLst>
            <pc:docMk/>
            <pc:sldMk cId="1149772299" sldId="281"/>
            <ac:picMk id="5" creationId="{85436532-742D-4A01-A84F-766F6EA05D86}"/>
          </ac:picMkLst>
        </pc:picChg>
        <pc:picChg chg="add mod">
          <ac:chgData name="zeyu Liu" userId="e1719c7538589308" providerId="LiveId" clId="{5D6E4111-21AE-4EBB-990D-DBA00B0018EA}" dt="2019-12-09T10:54:58.185" v="1369" actId="1076"/>
          <ac:picMkLst>
            <pc:docMk/>
            <pc:sldMk cId="1149772299" sldId="281"/>
            <ac:picMk id="7" creationId="{8C3A3D3A-CFB8-490E-86B2-21BA27C1FCFB}"/>
          </ac:picMkLst>
        </pc:picChg>
      </pc:sldChg>
      <pc:sldChg chg="addSp delSp modSp add mod modTransition setBg">
        <pc:chgData name="zeyu Liu" userId="e1719c7538589308" providerId="LiveId" clId="{5D6E4111-21AE-4EBB-990D-DBA00B0018EA}" dt="2019-12-09T19:53:14.463" v="3394" actId="1037"/>
        <pc:sldMkLst>
          <pc:docMk/>
          <pc:sldMk cId="3494795346" sldId="282"/>
        </pc:sldMkLst>
        <pc:spChg chg="add mod">
          <ac:chgData name="zeyu Liu" userId="e1719c7538589308" providerId="LiveId" clId="{5D6E4111-21AE-4EBB-990D-DBA00B0018EA}" dt="2019-12-09T19:53:14.463" v="3394" actId="1037"/>
          <ac:spMkLst>
            <pc:docMk/>
            <pc:sldMk cId="3494795346" sldId="282"/>
            <ac:spMk id="2" creationId="{A0790FB0-CDF8-4DAA-AEA1-0870D28D8D77}"/>
          </ac:spMkLst>
        </pc:spChg>
        <pc:spChg chg="add mod">
          <ac:chgData name="zeyu Liu" userId="e1719c7538589308" providerId="LiveId" clId="{5D6E4111-21AE-4EBB-990D-DBA00B0018EA}" dt="2019-12-09T19:53:14.463" v="3394" actId="1037"/>
          <ac:spMkLst>
            <pc:docMk/>
            <pc:sldMk cId="3494795346" sldId="282"/>
            <ac:spMk id="6" creationId="{0D70C14D-C3BB-4FB6-90DD-A44178991BBA}"/>
          </ac:spMkLst>
        </pc:spChg>
        <pc:spChg chg="add del">
          <ac:chgData name="zeyu Liu" userId="e1719c7538589308" providerId="LiveId" clId="{5D6E4111-21AE-4EBB-990D-DBA00B0018EA}" dt="2019-12-09T10:50:43.201" v="1290" actId="26606"/>
          <ac:spMkLst>
            <pc:docMk/>
            <pc:sldMk cId="3494795346" sldId="282"/>
            <ac:spMk id="12" creationId="{799448F2-0E5B-42DA-B2D1-11A14E947BD4}"/>
          </ac:spMkLst>
        </pc:spChg>
        <pc:spChg chg="add del">
          <ac:chgData name="zeyu Liu" userId="e1719c7538589308" providerId="LiveId" clId="{5D6E4111-21AE-4EBB-990D-DBA00B0018EA}" dt="2019-12-09T10:50:43.201" v="1290" actId="26606"/>
          <ac:spMkLst>
            <pc:docMk/>
            <pc:sldMk cId="3494795346" sldId="282"/>
            <ac:spMk id="14" creationId="{4E8A7552-20E1-4F34-ADAB-C1DB6634D47E}"/>
          </ac:spMkLst>
        </pc:spChg>
        <pc:graphicFrameChg chg="add del">
          <ac:chgData name="zeyu Liu" userId="e1719c7538589308" providerId="LiveId" clId="{5D6E4111-21AE-4EBB-990D-DBA00B0018EA}" dt="2019-12-09T11:48:31.731" v="1706"/>
          <ac:graphicFrameMkLst>
            <pc:docMk/>
            <pc:sldMk cId="3494795346" sldId="282"/>
            <ac:graphicFrameMk id="10" creationId="{E0767079-D4C0-4915-BC8E-AD87A47E42F8}"/>
          </ac:graphicFrameMkLst>
        </pc:graphicFrameChg>
        <pc:picChg chg="add mod ord">
          <ac:chgData name="zeyu Liu" userId="e1719c7538589308" providerId="LiveId" clId="{5D6E4111-21AE-4EBB-990D-DBA00B0018EA}" dt="2019-12-09T19:53:14.463" v="3394" actId="1037"/>
          <ac:picMkLst>
            <pc:docMk/>
            <pc:sldMk cId="3494795346" sldId="282"/>
            <ac:picMk id="3" creationId="{9CDAF638-31EF-401A-943F-3BC7018BFBE7}"/>
          </ac:picMkLst>
        </pc:picChg>
        <pc:picChg chg="add mod">
          <ac:chgData name="zeyu Liu" userId="e1719c7538589308" providerId="LiveId" clId="{5D6E4111-21AE-4EBB-990D-DBA00B0018EA}" dt="2019-12-09T19:53:14.463" v="3394" actId="1037"/>
          <ac:picMkLst>
            <pc:docMk/>
            <pc:sldMk cId="3494795346" sldId="282"/>
            <ac:picMk id="5" creationId="{78B0F552-AD05-4C04-B081-8E3B66B1BD32}"/>
          </ac:picMkLst>
        </pc:picChg>
        <pc:picChg chg="add mod">
          <ac:chgData name="zeyu Liu" userId="e1719c7538589308" providerId="LiveId" clId="{5D6E4111-21AE-4EBB-990D-DBA00B0018EA}" dt="2019-12-09T19:53:14.463" v="3394" actId="1037"/>
          <ac:picMkLst>
            <pc:docMk/>
            <pc:sldMk cId="3494795346" sldId="282"/>
            <ac:picMk id="7" creationId="{2D657A2D-4146-4D83-A232-BAEF88706115}"/>
          </ac:picMkLst>
        </pc:picChg>
      </pc:sldChg>
      <pc:sldChg chg="addSp modSp add mod setBg">
        <pc:chgData name="zeyu Liu" userId="e1719c7538589308" providerId="LiveId" clId="{5D6E4111-21AE-4EBB-990D-DBA00B0018EA}" dt="2019-12-09T19:44:32.174" v="2947" actId="14100"/>
        <pc:sldMkLst>
          <pc:docMk/>
          <pc:sldMk cId="3247393654" sldId="283"/>
        </pc:sldMkLst>
        <pc:spChg chg="add mod">
          <ac:chgData name="zeyu Liu" userId="e1719c7538589308" providerId="LiveId" clId="{5D6E4111-21AE-4EBB-990D-DBA00B0018EA}" dt="2019-12-09T19:43:58.401" v="2935" actId="20577"/>
          <ac:spMkLst>
            <pc:docMk/>
            <pc:sldMk cId="3247393654" sldId="283"/>
            <ac:spMk id="4" creationId="{7D9DD62A-2C3A-4A12-81D9-3D3C99D57BDD}"/>
          </ac:spMkLst>
        </pc:spChg>
        <pc:spChg chg="add mod">
          <ac:chgData name="zeyu Liu" userId="e1719c7538589308" providerId="LiveId" clId="{5D6E4111-21AE-4EBB-990D-DBA00B0018EA}" dt="2019-12-09T19:44:32.174" v="2947" actId="14100"/>
          <ac:spMkLst>
            <pc:docMk/>
            <pc:sldMk cId="3247393654" sldId="283"/>
            <ac:spMk id="6" creationId="{AA12534E-EBF4-45F3-B747-C3C119293C84}"/>
          </ac:spMkLst>
        </pc:spChg>
        <pc:picChg chg="add mod ord">
          <ac:chgData name="zeyu Liu" userId="e1719c7538589308" providerId="LiveId" clId="{5D6E4111-21AE-4EBB-990D-DBA00B0018EA}" dt="2019-12-09T10:53:08.370" v="1353" actId="1035"/>
          <ac:picMkLst>
            <pc:docMk/>
            <pc:sldMk cId="3247393654" sldId="283"/>
            <ac:picMk id="3" creationId="{E097F309-D864-4C03-9C84-0A532B040713}"/>
          </ac:picMkLst>
        </pc:picChg>
        <pc:picChg chg="add mod">
          <ac:chgData name="zeyu Liu" userId="e1719c7538589308" providerId="LiveId" clId="{5D6E4111-21AE-4EBB-990D-DBA00B0018EA}" dt="2019-12-09T10:53:08.370" v="1353" actId="1035"/>
          <ac:picMkLst>
            <pc:docMk/>
            <pc:sldMk cId="3247393654" sldId="283"/>
            <ac:picMk id="5" creationId="{D1247786-0324-4ED5-8181-7466BCEE2E6E}"/>
          </ac:picMkLst>
        </pc:picChg>
      </pc:sldChg>
      <pc:sldChg chg="addSp delSp modSp add setBg">
        <pc:chgData name="zeyu Liu" userId="e1719c7538589308" providerId="LiveId" clId="{5D6E4111-21AE-4EBB-990D-DBA00B0018EA}" dt="2019-12-09T19:34:29.414" v="2615" actId="1076"/>
        <pc:sldMkLst>
          <pc:docMk/>
          <pc:sldMk cId="3772664761" sldId="284"/>
        </pc:sldMkLst>
        <pc:spChg chg="add mod">
          <ac:chgData name="zeyu Liu" userId="e1719c7538589308" providerId="LiveId" clId="{5D6E4111-21AE-4EBB-990D-DBA00B0018EA}" dt="2019-12-09T19:24:49.888" v="2129" actId="20577"/>
          <ac:spMkLst>
            <pc:docMk/>
            <pc:sldMk cId="3772664761" sldId="284"/>
            <ac:spMk id="2" creationId="{6C787C6A-92EC-429E-BD25-4A5176599AD9}"/>
          </ac:spMkLst>
        </pc:spChg>
        <pc:spChg chg="add mod">
          <ac:chgData name="zeyu Liu" userId="e1719c7538589308" providerId="LiveId" clId="{5D6E4111-21AE-4EBB-990D-DBA00B0018EA}" dt="2019-12-09T19:34:29.414" v="2615" actId="1076"/>
          <ac:spMkLst>
            <pc:docMk/>
            <pc:sldMk cId="3772664761" sldId="284"/>
            <ac:spMk id="4" creationId="{0AF2410B-B95E-4B8A-8E98-C757918E61C5}"/>
          </ac:spMkLst>
        </pc:spChg>
        <pc:spChg chg="add mod">
          <ac:chgData name="zeyu Liu" userId="e1719c7538589308" providerId="LiveId" clId="{5D6E4111-21AE-4EBB-990D-DBA00B0018EA}" dt="2019-12-09T19:27:42.564" v="2219" actId="14100"/>
          <ac:spMkLst>
            <pc:docMk/>
            <pc:sldMk cId="3772664761" sldId="284"/>
            <ac:spMk id="5" creationId="{AB8E6874-5F1B-4120-98DB-B5FAAB86F057}"/>
          </ac:spMkLst>
        </pc:spChg>
        <pc:graphicFrameChg chg="add del">
          <ac:chgData name="zeyu Liu" userId="e1719c7538589308" providerId="LiveId" clId="{5D6E4111-21AE-4EBB-990D-DBA00B0018EA}" dt="2019-12-09T11:53:08.045" v="1741"/>
          <ac:graphicFrameMkLst>
            <pc:docMk/>
            <pc:sldMk cId="3772664761" sldId="284"/>
            <ac:graphicFrameMk id="10" creationId="{A3779077-68C4-4CC3-A179-840537D10449}"/>
          </ac:graphicFrameMkLst>
        </pc:graphicFrameChg>
        <pc:picChg chg="add del mod">
          <ac:chgData name="zeyu Liu" userId="e1719c7538589308" providerId="LiveId" clId="{5D6E4111-21AE-4EBB-990D-DBA00B0018EA}" dt="2019-12-09T10:56:47.157" v="1375" actId="478"/>
          <ac:picMkLst>
            <pc:docMk/>
            <pc:sldMk cId="3772664761" sldId="284"/>
            <ac:picMk id="3" creationId="{41AFCFB6-489E-4BF4-A2C3-B598A5A5E0A5}"/>
          </ac:picMkLst>
        </pc:picChg>
        <pc:picChg chg="add del mod">
          <ac:chgData name="zeyu Liu" userId="e1719c7538589308" providerId="LiveId" clId="{5D6E4111-21AE-4EBB-990D-DBA00B0018EA}" dt="2019-12-09T10:56:50.807" v="1382"/>
          <ac:picMkLst>
            <pc:docMk/>
            <pc:sldMk cId="3772664761" sldId="284"/>
            <ac:picMk id="5" creationId="{CAD9C178-9825-4F7E-891C-2C3543A5F31B}"/>
          </ac:picMkLst>
        </pc:picChg>
        <pc:picChg chg="add del mod">
          <ac:chgData name="zeyu Liu" userId="e1719c7538589308" providerId="LiveId" clId="{5D6E4111-21AE-4EBB-990D-DBA00B0018EA}" dt="2019-12-09T10:56:50.807" v="1382"/>
          <ac:picMkLst>
            <pc:docMk/>
            <pc:sldMk cId="3772664761" sldId="284"/>
            <ac:picMk id="7" creationId="{08EA3D25-F173-4BFD-B980-F2FD43B67B79}"/>
          </ac:picMkLst>
        </pc:picChg>
        <pc:picChg chg="add mod">
          <ac:chgData name="zeyu Liu" userId="e1719c7538589308" providerId="LiveId" clId="{5D6E4111-21AE-4EBB-990D-DBA00B0018EA}" dt="2019-12-09T10:56:57.575" v="1386" actId="962"/>
          <ac:picMkLst>
            <pc:docMk/>
            <pc:sldMk cId="3772664761" sldId="284"/>
            <ac:picMk id="9" creationId="{3AFF161B-9A0A-44D1-899E-636D293886F6}"/>
          </ac:picMkLst>
        </pc:picChg>
      </pc:sldChg>
      <pc:sldChg chg="addSp delSp modSp add mod modTransition setBg">
        <pc:chgData name="zeyu Liu" userId="e1719c7538589308" providerId="LiveId" clId="{5D6E4111-21AE-4EBB-990D-DBA00B0018EA}" dt="2019-12-09T19:32:09.593" v="2479" actId="1038"/>
        <pc:sldMkLst>
          <pc:docMk/>
          <pc:sldMk cId="130167662" sldId="285"/>
        </pc:sldMkLst>
        <pc:spChg chg="add del">
          <ac:chgData name="zeyu Liu" userId="e1719c7538589308" providerId="LiveId" clId="{5D6E4111-21AE-4EBB-990D-DBA00B0018EA}" dt="2019-12-09T11:00:00.789" v="1414" actId="26606"/>
          <ac:spMkLst>
            <pc:docMk/>
            <pc:sldMk cId="130167662" sldId="285"/>
            <ac:spMk id="11" creationId="{0959F59E-86AC-4677-BFB0-9CD55AB10761}"/>
          </ac:spMkLst>
        </pc:spChg>
        <pc:spChg chg="add del">
          <ac:chgData name="zeyu Liu" userId="e1719c7538589308" providerId="LiveId" clId="{5D6E4111-21AE-4EBB-990D-DBA00B0018EA}" dt="2019-12-09T11:00:00.789" v="1414" actId="26606"/>
          <ac:spMkLst>
            <pc:docMk/>
            <pc:sldMk cId="130167662" sldId="285"/>
            <ac:spMk id="12" creationId="{997ED08E-7CE7-4539-8E16-6A356378B3D3}"/>
          </ac:spMkLst>
        </pc:spChg>
        <pc:spChg chg="add del">
          <ac:chgData name="zeyu Liu" userId="e1719c7538589308" providerId="LiveId" clId="{5D6E4111-21AE-4EBB-990D-DBA00B0018EA}" dt="2019-12-09T11:00:00.789" v="1414" actId="26606"/>
          <ac:spMkLst>
            <pc:docMk/>
            <pc:sldMk cId="130167662" sldId="285"/>
            <ac:spMk id="13" creationId="{39F96DC1-4B54-4B36-B945-425E4C04AFBD}"/>
          </ac:spMkLst>
        </pc:spChg>
        <pc:spChg chg="add mod">
          <ac:chgData name="zeyu Liu" userId="e1719c7538589308" providerId="LiveId" clId="{5D6E4111-21AE-4EBB-990D-DBA00B0018EA}" dt="2019-12-09T19:32:09.593" v="2479" actId="1038"/>
          <ac:spMkLst>
            <pc:docMk/>
            <pc:sldMk cId="130167662" sldId="285"/>
            <ac:spMk id="15" creationId="{FEAA3B3B-1690-417A-B345-97729EB21BB5}"/>
          </ac:spMkLst>
        </pc:spChg>
        <pc:spChg chg="add del">
          <ac:chgData name="zeyu Liu" userId="e1719c7538589308" providerId="LiveId" clId="{5D6E4111-21AE-4EBB-990D-DBA00B0018EA}" dt="2019-12-09T11:00:00.789" v="1414" actId="26606"/>
          <ac:spMkLst>
            <pc:docMk/>
            <pc:sldMk cId="130167662" sldId="285"/>
            <ac:spMk id="20" creationId="{A4F450A1-0760-4C39-82E4-515AA4FC9473}"/>
          </ac:spMkLst>
        </pc:spChg>
        <pc:spChg chg="add del">
          <ac:chgData name="zeyu Liu" userId="e1719c7538589308" providerId="LiveId" clId="{5D6E4111-21AE-4EBB-990D-DBA00B0018EA}" dt="2019-12-09T11:00:00.789" v="1414" actId="26606"/>
          <ac:spMkLst>
            <pc:docMk/>
            <pc:sldMk cId="130167662" sldId="285"/>
            <ac:spMk id="22" creationId="{0185CD32-2E94-4663-81AE-CC54E44AC2FC}"/>
          </ac:spMkLst>
        </pc:spChg>
        <pc:spChg chg="add mod ord">
          <ac:chgData name="zeyu Liu" userId="e1719c7538589308" providerId="LiveId" clId="{5D6E4111-21AE-4EBB-990D-DBA00B0018EA}" dt="2019-12-09T11:55:22.029" v="1778" actId="170"/>
          <ac:spMkLst>
            <pc:docMk/>
            <pc:sldMk cId="130167662" sldId="285"/>
            <ac:spMk id="23" creationId="{51FC558B-2355-430B-87BE-1D4A1B60739B}"/>
          </ac:spMkLst>
        </pc:spChg>
        <pc:spChg chg="add">
          <ac:chgData name="zeyu Liu" userId="e1719c7538589308" providerId="LiveId" clId="{5D6E4111-21AE-4EBB-990D-DBA00B0018EA}" dt="2019-12-09T11:00:00.803" v="1415" actId="26606"/>
          <ac:spMkLst>
            <pc:docMk/>
            <pc:sldMk cId="130167662" sldId="285"/>
            <ac:spMk id="24" creationId="{12E8CD4E-6381-4807-AA5B-CE0024A8BE19}"/>
          </ac:spMkLst>
        </pc:spChg>
        <pc:spChg chg="add">
          <ac:chgData name="zeyu Liu" userId="e1719c7538589308" providerId="LiveId" clId="{5D6E4111-21AE-4EBB-990D-DBA00B0018EA}" dt="2019-12-09T11:00:00.803" v="1415" actId="26606"/>
          <ac:spMkLst>
            <pc:docMk/>
            <pc:sldMk cId="130167662" sldId="285"/>
            <ac:spMk id="25" creationId="{7C6A4DDC-3049-4FEA-B9FF-CBCF8B277BBF}"/>
          </ac:spMkLst>
        </pc:spChg>
        <pc:spChg chg="add">
          <ac:chgData name="zeyu Liu" userId="e1719c7538589308" providerId="LiveId" clId="{5D6E4111-21AE-4EBB-990D-DBA00B0018EA}" dt="2019-12-09T11:00:00.803" v="1415" actId="26606"/>
          <ac:spMkLst>
            <pc:docMk/>
            <pc:sldMk cId="130167662" sldId="285"/>
            <ac:spMk id="26" creationId="{87BCB2CF-F2CE-43B5-93CB-386479577889}"/>
          </ac:spMkLst>
        </pc:spChg>
        <pc:spChg chg="add">
          <ac:chgData name="zeyu Liu" userId="e1719c7538589308" providerId="LiveId" clId="{5D6E4111-21AE-4EBB-990D-DBA00B0018EA}" dt="2019-12-09T11:00:00.803" v="1415" actId="26606"/>
          <ac:spMkLst>
            <pc:docMk/>
            <pc:sldMk cId="130167662" sldId="285"/>
            <ac:spMk id="27" creationId="{2C68A941-4039-4496-9008-274182DFFEDF}"/>
          </ac:spMkLst>
        </pc:spChg>
        <pc:spChg chg="add">
          <ac:chgData name="zeyu Liu" userId="e1719c7538589308" providerId="LiveId" clId="{5D6E4111-21AE-4EBB-990D-DBA00B0018EA}" dt="2019-12-09T11:00:00.803" v="1415" actId="26606"/>
          <ac:spMkLst>
            <pc:docMk/>
            <pc:sldMk cId="130167662" sldId="285"/>
            <ac:spMk id="28" creationId="{878B897E-FBB2-4D71-AA1C-3C4DA4A264C9}"/>
          </ac:spMkLst>
        </pc:spChg>
        <pc:spChg chg="add mod ord">
          <ac:chgData name="zeyu Liu" userId="e1719c7538589308" providerId="LiveId" clId="{5D6E4111-21AE-4EBB-990D-DBA00B0018EA}" dt="2019-12-09T11:56:37.048" v="1800" actId="170"/>
          <ac:spMkLst>
            <pc:docMk/>
            <pc:sldMk cId="130167662" sldId="285"/>
            <ac:spMk id="29" creationId="{B1F6A83C-3D5D-45E8-B07C-EF3A2B864576}"/>
          </ac:spMkLst>
        </pc:spChg>
        <pc:spChg chg="add mod ord">
          <ac:chgData name="zeyu Liu" userId="e1719c7538589308" providerId="LiveId" clId="{5D6E4111-21AE-4EBB-990D-DBA00B0018EA}" dt="2019-12-09T11:56:44.895" v="1803" actId="170"/>
          <ac:spMkLst>
            <pc:docMk/>
            <pc:sldMk cId="130167662" sldId="285"/>
            <ac:spMk id="30" creationId="{4750BFC8-9B8A-46AE-870D-9B3DEE490090}"/>
          </ac:spMkLst>
        </pc:spChg>
        <pc:spChg chg="add mod ord">
          <ac:chgData name="zeyu Liu" userId="e1719c7538589308" providerId="LiveId" clId="{5D6E4111-21AE-4EBB-990D-DBA00B0018EA}" dt="2019-12-09T11:56:48.202" v="1804" actId="170"/>
          <ac:spMkLst>
            <pc:docMk/>
            <pc:sldMk cId="130167662" sldId="285"/>
            <ac:spMk id="31" creationId="{1151ECAD-6A55-4C25-8012-0976905F0CDD}"/>
          </ac:spMkLst>
        </pc:spChg>
        <pc:picChg chg="add mod ord">
          <ac:chgData name="zeyu Liu" userId="e1719c7538589308" providerId="LiveId" clId="{5D6E4111-21AE-4EBB-990D-DBA00B0018EA}" dt="2019-12-09T11:06:50.297" v="1531" actId="14100"/>
          <ac:picMkLst>
            <pc:docMk/>
            <pc:sldMk cId="130167662" sldId="285"/>
            <ac:picMk id="3" creationId="{3BCF1131-9613-400B-A024-E7705606E350}"/>
          </ac:picMkLst>
        </pc:picChg>
        <pc:picChg chg="add mod ord">
          <ac:chgData name="zeyu Liu" userId="e1719c7538589308" providerId="LiveId" clId="{5D6E4111-21AE-4EBB-990D-DBA00B0018EA}" dt="2019-12-09T11:00:00.803" v="1415" actId="26606"/>
          <ac:picMkLst>
            <pc:docMk/>
            <pc:sldMk cId="130167662" sldId="285"/>
            <ac:picMk id="5" creationId="{8FA6979C-1E17-4639-BA17-01F12FE2E01A}"/>
          </ac:picMkLst>
        </pc:picChg>
        <pc:picChg chg="add mod ord">
          <ac:chgData name="zeyu Liu" userId="e1719c7538589308" providerId="LiveId" clId="{5D6E4111-21AE-4EBB-990D-DBA00B0018EA}" dt="2019-12-09T11:00:00.803" v="1415" actId="26606"/>
          <ac:picMkLst>
            <pc:docMk/>
            <pc:sldMk cId="130167662" sldId="285"/>
            <ac:picMk id="7" creationId="{6ABA134E-3295-492C-86CE-34A56DFBF143}"/>
          </ac:picMkLst>
        </pc:picChg>
        <pc:picChg chg="add mod">
          <ac:chgData name="zeyu Liu" userId="e1719c7538589308" providerId="LiveId" clId="{5D6E4111-21AE-4EBB-990D-DBA00B0018EA}" dt="2019-12-09T11:00:00.803" v="1415" actId="26606"/>
          <ac:picMkLst>
            <pc:docMk/>
            <pc:sldMk cId="130167662" sldId="285"/>
            <ac:picMk id="9" creationId="{03BC87CD-4BAE-49A3-A1AC-70B5C9EE1ED2}"/>
          </ac:picMkLst>
        </pc:picChg>
        <pc:cxnChg chg="add del">
          <ac:chgData name="zeyu Liu" userId="e1719c7538589308" providerId="LiveId" clId="{5D6E4111-21AE-4EBB-990D-DBA00B0018EA}" dt="2019-12-09T10:58:37.397" v="1399" actId="26606"/>
          <ac:cxnSpMkLst>
            <pc:docMk/>
            <pc:sldMk cId="130167662" sldId="285"/>
            <ac:cxnSpMk id="14" creationId="{91B6081D-D3E8-4209-B85B-EB1C655A6272}"/>
          </ac:cxnSpMkLst>
        </pc:cxnChg>
        <pc:cxnChg chg="add del">
          <ac:chgData name="zeyu Liu" userId="e1719c7538589308" providerId="LiveId" clId="{5D6E4111-21AE-4EBB-990D-DBA00B0018EA}" dt="2019-12-09T10:58:37.397" v="1399" actId="26606"/>
          <ac:cxnSpMkLst>
            <pc:docMk/>
            <pc:sldMk cId="130167662" sldId="285"/>
            <ac:cxnSpMk id="16" creationId="{28CA55E4-1295-45C8-BA05-5A9E705B749A}"/>
          </ac:cxnSpMkLst>
        </pc:cxnChg>
        <pc:cxnChg chg="add del">
          <ac:chgData name="zeyu Liu" userId="e1719c7538589308" providerId="LiveId" clId="{5D6E4111-21AE-4EBB-990D-DBA00B0018EA}" dt="2019-12-09T10:58:37.397" v="1399" actId="26606"/>
          <ac:cxnSpMkLst>
            <pc:docMk/>
            <pc:sldMk cId="130167662" sldId="285"/>
            <ac:cxnSpMk id="18" creationId="{08C5794E-A9A1-4A23-AF68-C79A7822334C}"/>
          </ac:cxnSpMkLst>
        </pc:cxnChg>
      </pc:sldChg>
      <pc:sldChg chg="addSp delSp modSp add modTransition setBg">
        <pc:chgData name="zeyu Liu" userId="e1719c7538589308" providerId="LiveId" clId="{5D6E4111-21AE-4EBB-990D-DBA00B0018EA}" dt="2019-12-09T19:29:36.638" v="2308" actId="1037"/>
        <pc:sldMkLst>
          <pc:docMk/>
          <pc:sldMk cId="142824297" sldId="286"/>
        </pc:sldMkLst>
        <pc:spChg chg="add del mod">
          <ac:chgData name="zeyu Liu" userId="e1719c7538589308" providerId="LiveId" clId="{5D6E4111-21AE-4EBB-990D-DBA00B0018EA}" dt="2019-12-09T19:23:31.506" v="2106"/>
          <ac:spMkLst>
            <pc:docMk/>
            <pc:sldMk cId="142824297" sldId="286"/>
            <ac:spMk id="2" creationId="{1E945CFD-5904-491F-AA51-B7BA5B62B12D}"/>
          </ac:spMkLst>
        </pc:spChg>
        <pc:spChg chg="add mod ord">
          <ac:chgData name="zeyu Liu" userId="e1719c7538589308" providerId="LiveId" clId="{5D6E4111-21AE-4EBB-990D-DBA00B0018EA}" dt="2019-12-09T11:58:46.062" v="1817" actId="167"/>
          <ac:spMkLst>
            <pc:docMk/>
            <pc:sldMk cId="142824297" sldId="286"/>
            <ac:spMk id="6" creationId="{ED76948D-1F80-496A-9479-EA56DF26CAC4}"/>
          </ac:spMkLst>
        </pc:spChg>
        <pc:spChg chg="add mod">
          <ac:chgData name="zeyu Liu" userId="e1719c7538589308" providerId="LiveId" clId="{5D6E4111-21AE-4EBB-990D-DBA00B0018EA}" dt="2019-12-09T19:29:31.407" v="2296" actId="1037"/>
          <ac:spMkLst>
            <pc:docMk/>
            <pc:sldMk cId="142824297" sldId="286"/>
            <ac:spMk id="7" creationId="{A3C0B653-271D-4ECC-A233-56B89B389EE7}"/>
          </ac:spMkLst>
        </pc:spChg>
        <pc:spChg chg="add mod">
          <ac:chgData name="zeyu Liu" userId="e1719c7538589308" providerId="LiveId" clId="{5D6E4111-21AE-4EBB-990D-DBA00B0018EA}" dt="2019-12-09T19:29:31.407" v="2296" actId="1037"/>
          <ac:spMkLst>
            <pc:docMk/>
            <pc:sldMk cId="142824297" sldId="286"/>
            <ac:spMk id="9" creationId="{9EAA1A49-F78C-4745-B7D7-F7675F9C9C72}"/>
          </ac:spMkLst>
        </pc:spChg>
        <pc:graphicFrameChg chg="add mod modGraphic">
          <ac:chgData name="zeyu Liu" userId="e1719c7538589308" providerId="LiveId" clId="{5D6E4111-21AE-4EBB-990D-DBA00B0018EA}" dt="2019-12-09T19:29:36.638" v="2308" actId="1037"/>
          <ac:graphicFrameMkLst>
            <pc:docMk/>
            <pc:sldMk cId="142824297" sldId="286"/>
            <ac:graphicFrameMk id="8" creationId="{3DB9AA29-3E43-440C-A59D-6BA7D58B5775}"/>
          </ac:graphicFrameMkLst>
        </pc:graphicFrameChg>
        <pc:picChg chg="add mod">
          <ac:chgData name="zeyu Liu" userId="e1719c7538589308" providerId="LiveId" clId="{5D6E4111-21AE-4EBB-990D-DBA00B0018EA}" dt="2019-12-09T11:57:23.289" v="1807" actId="1076"/>
          <ac:picMkLst>
            <pc:docMk/>
            <pc:sldMk cId="142824297" sldId="286"/>
            <ac:picMk id="3" creationId="{12EA1CC2-CF20-49BF-AB43-2E119C27F5B8}"/>
          </ac:picMkLst>
        </pc:picChg>
        <pc:picChg chg="add mod">
          <ac:chgData name="zeyu Liu" userId="e1719c7538589308" providerId="LiveId" clId="{5D6E4111-21AE-4EBB-990D-DBA00B0018EA}" dt="2019-12-09T11:58:04.947" v="1809" actId="1076"/>
          <ac:picMkLst>
            <pc:docMk/>
            <pc:sldMk cId="142824297" sldId="286"/>
            <ac:picMk id="5" creationId="{C9558A7C-E7DF-45FD-92AE-62F4539B5A07}"/>
          </ac:picMkLst>
        </pc:picChg>
      </pc:sldChg>
      <pc:sldChg chg="addSp delSp modSp new del">
        <pc:chgData name="zeyu Liu" userId="e1719c7538589308" providerId="LiveId" clId="{5D6E4111-21AE-4EBB-990D-DBA00B0018EA}" dt="2019-12-09T11:28:29.461" v="1586" actId="2696"/>
        <pc:sldMkLst>
          <pc:docMk/>
          <pc:sldMk cId="686933101" sldId="287"/>
        </pc:sldMkLst>
        <pc:graphicFrameChg chg="add del modGraphic">
          <ac:chgData name="zeyu Liu" userId="e1719c7538589308" providerId="LiveId" clId="{5D6E4111-21AE-4EBB-990D-DBA00B0018EA}" dt="2019-12-09T11:28:26.078" v="1584"/>
          <ac:graphicFrameMkLst>
            <pc:docMk/>
            <pc:sldMk cId="686933101" sldId="287"/>
            <ac:graphicFrameMk id="5" creationId="{7F032EF7-388E-4AD3-B03D-CAFC6526AA97}"/>
          </ac:graphicFrameMkLst>
        </pc:graphicFrameChg>
      </pc:sldChg>
      <pc:sldChg chg="addSp delSp modSp add mod modTransition setBg">
        <pc:chgData name="zeyu Liu" userId="e1719c7538589308" providerId="LiveId" clId="{5D6E4111-21AE-4EBB-990D-DBA00B0018EA}" dt="2019-12-11T06:11:51.575" v="3467"/>
        <pc:sldMkLst>
          <pc:docMk/>
          <pc:sldMk cId="3273815406" sldId="287"/>
        </pc:sldMkLst>
        <pc:spChg chg="add del">
          <ac:chgData name="zeyu Liu" userId="e1719c7538589308" providerId="LiveId" clId="{5D6E4111-21AE-4EBB-990D-DBA00B0018EA}" dt="2019-12-09T19:11:46.816" v="1912" actId="26606"/>
          <ac:spMkLst>
            <pc:docMk/>
            <pc:sldMk cId="3273815406" sldId="287"/>
            <ac:spMk id="11" creationId="{5F9CFCE6-877F-4858-B8BD-2C52CA8AFBC4}"/>
          </ac:spMkLst>
        </pc:spChg>
        <pc:spChg chg="add del">
          <ac:chgData name="zeyu Liu" userId="e1719c7538589308" providerId="LiveId" clId="{5D6E4111-21AE-4EBB-990D-DBA00B0018EA}" dt="2019-12-09T19:12:44.204" v="1923" actId="26606"/>
          <ac:spMkLst>
            <pc:docMk/>
            <pc:sldMk cId="3273815406" sldId="287"/>
            <ac:spMk id="12" creationId="{A9F529C3-C941-49FD-8C67-82F134F64BDB}"/>
          </ac:spMkLst>
        </pc:spChg>
        <pc:spChg chg="add del">
          <ac:chgData name="zeyu Liu" userId="e1719c7538589308" providerId="LiveId" clId="{5D6E4111-21AE-4EBB-990D-DBA00B0018EA}" dt="2019-12-09T19:11:46.816" v="1912" actId="26606"/>
          <ac:spMkLst>
            <pc:docMk/>
            <pc:sldMk cId="3273815406" sldId="287"/>
            <ac:spMk id="13" creationId="{8213F8A0-12AE-4514-8372-0DD766EC28EE}"/>
          </ac:spMkLst>
        </pc:spChg>
        <pc:spChg chg="add del">
          <ac:chgData name="zeyu Liu" userId="e1719c7538589308" providerId="LiveId" clId="{5D6E4111-21AE-4EBB-990D-DBA00B0018EA}" dt="2019-12-09T19:11:46.816" v="1912" actId="26606"/>
          <ac:spMkLst>
            <pc:docMk/>
            <pc:sldMk cId="3273815406" sldId="287"/>
            <ac:spMk id="15" creationId="{9EFF17D4-9A8C-4CE5-B096-D8CCD4400437}"/>
          </ac:spMkLst>
        </pc:spChg>
        <pc:spChg chg="add del">
          <ac:chgData name="zeyu Liu" userId="e1719c7538589308" providerId="LiveId" clId="{5D6E4111-21AE-4EBB-990D-DBA00B0018EA}" dt="2019-12-09T19:12:44.204" v="1923" actId="26606"/>
          <ac:spMkLst>
            <pc:docMk/>
            <pc:sldMk cId="3273815406" sldId="287"/>
            <ac:spMk id="17" creationId="{20586029-32A0-47E5-9AEC-AE3ABA6B94D0}"/>
          </ac:spMkLst>
        </pc:spChg>
        <pc:spChg chg="add del">
          <ac:chgData name="zeyu Liu" userId="e1719c7538589308" providerId="LiveId" clId="{5D6E4111-21AE-4EBB-990D-DBA00B0018EA}" dt="2019-12-09T19:12:43.554" v="1922"/>
          <ac:spMkLst>
            <pc:docMk/>
            <pc:sldMk cId="3273815406" sldId="287"/>
            <ac:spMk id="18" creationId="{62817323-D2B3-4703-B056-682B35106492}"/>
          </ac:spMkLst>
        </pc:spChg>
        <pc:spChg chg="add mod">
          <ac:chgData name="zeyu Liu" userId="e1719c7538589308" providerId="LiveId" clId="{5D6E4111-21AE-4EBB-990D-DBA00B0018EA}" dt="2019-12-11T06:11:49.238" v="3466" actId="20577"/>
          <ac:spMkLst>
            <pc:docMk/>
            <pc:sldMk cId="3273815406" sldId="287"/>
            <ac:spMk id="23" creationId="{E8C13EB7-112A-4F80-8077-259EB78C6324}"/>
          </ac:spMkLst>
        </pc:spChg>
        <pc:spChg chg="add mod">
          <ac:chgData name="zeyu Liu" userId="e1719c7538589308" providerId="LiveId" clId="{5D6E4111-21AE-4EBB-990D-DBA00B0018EA}" dt="2019-12-11T06:11:51.575" v="3467"/>
          <ac:spMkLst>
            <pc:docMk/>
            <pc:sldMk cId="3273815406" sldId="287"/>
            <ac:spMk id="24" creationId="{69EE3EEA-53BD-474E-9734-AB0FB178D543}"/>
          </ac:spMkLst>
        </pc:spChg>
        <pc:spChg chg="add mod">
          <ac:chgData name="zeyu Liu" userId="e1719c7538589308" providerId="LiveId" clId="{5D6E4111-21AE-4EBB-990D-DBA00B0018EA}" dt="2019-12-09T19:17:56.494" v="1995" actId="108"/>
          <ac:spMkLst>
            <pc:docMk/>
            <pc:sldMk cId="3273815406" sldId="287"/>
            <ac:spMk id="25" creationId="{B76F15DA-C60B-4FB8-B8FD-CED0ADFBFC0C}"/>
          </ac:spMkLst>
        </pc:spChg>
        <pc:picChg chg="del mod">
          <ac:chgData name="zeyu Liu" userId="e1719c7538589308" providerId="LiveId" clId="{5D6E4111-21AE-4EBB-990D-DBA00B0018EA}" dt="2019-12-09T19:10:19.891" v="1899" actId="478"/>
          <ac:picMkLst>
            <pc:docMk/>
            <pc:sldMk cId="3273815406" sldId="287"/>
            <ac:picMk id="3" creationId="{4CE3B46D-B397-406D-90AC-33915979263E}"/>
          </ac:picMkLst>
        </pc:picChg>
        <pc:picChg chg="add del mod">
          <ac:chgData name="zeyu Liu" userId="e1719c7538589308" providerId="LiveId" clId="{5D6E4111-21AE-4EBB-990D-DBA00B0018EA}" dt="2019-12-09T19:11:47.879" v="1914"/>
          <ac:picMkLst>
            <pc:docMk/>
            <pc:sldMk cId="3273815406" sldId="287"/>
            <ac:picMk id="4" creationId="{55DC7514-A00F-49D8-914D-D5BBDA047772}"/>
          </ac:picMkLst>
        </pc:picChg>
        <pc:picChg chg="add del mod">
          <ac:chgData name="zeyu Liu" userId="e1719c7538589308" providerId="LiveId" clId="{5D6E4111-21AE-4EBB-990D-DBA00B0018EA}" dt="2019-12-09T19:11:47.879" v="1914"/>
          <ac:picMkLst>
            <pc:docMk/>
            <pc:sldMk cId="3273815406" sldId="287"/>
            <ac:picMk id="6" creationId="{612AF085-FA17-400D-9026-A9625C1CC6C8}"/>
          </ac:picMkLst>
        </pc:picChg>
        <pc:picChg chg="add del mod ord">
          <ac:chgData name="zeyu Liu" userId="e1719c7538589308" providerId="LiveId" clId="{5D6E4111-21AE-4EBB-990D-DBA00B0018EA}" dt="2019-12-09T19:12:45.307" v="1925"/>
          <ac:picMkLst>
            <pc:docMk/>
            <pc:sldMk cId="3273815406" sldId="287"/>
            <ac:picMk id="8" creationId="{C1C32DF1-ED91-4CB7-BEC1-B0AE7D09330D}"/>
          </ac:picMkLst>
        </pc:picChg>
        <pc:picChg chg="add del mod">
          <ac:chgData name="zeyu Liu" userId="e1719c7538589308" providerId="LiveId" clId="{5D6E4111-21AE-4EBB-990D-DBA00B0018EA}" dt="2019-12-09T19:12:45.307" v="1925"/>
          <ac:picMkLst>
            <pc:docMk/>
            <pc:sldMk cId="3273815406" sldId="287"/>
            <ac:picMk id="10" creationId="{27869B6E-9ED8-4036-8821-E16B74ECF02F}"/>
          </ac:picMkLst>
        </pc:picChg>
        <pc:picChg chg="add mod ord">
          <ac:chgData name="zeyu Liu" userId="e1719c7538589308" providerId="LiveId" clId="{5D6E4111-21AE-4EBB-990D-DBA00B0018EA}" dt="2019-12-09T19:13:03.997" v="1933" actId="26606"/>
          <ac:picMkLst>
            <pc:docMk/>
            <pc:sldMk cId="3273815406" sldId="287"/>
            <ac:picMk id="16" creationId="{7415360B-88DE-425E-8275-1F29861AEEC0}"/>
          </ac:picMkLst>
        </pc:picChg>
        <pc:picChg chg="add mod">
          <ac:chgData name="zeyu Liu" userId="e1719c7538589308" providerId="LiveId" clId="{5D6E4111-21AE-4EBB-990D-DBA00B0018EA}" dt="2019-12-09T19:13:03.997" v="1933" actId="26606"/>
          <ac:picMkLst>
            <pc:docMk/>
            <pc:sldMk cId="3273815406" sldId="287"/>
            <ac:picMk id="21" creationId="{ADBD6A17-5916-4993-A578-6ECF1827ADCF}"/>
          </ac:picMkLst>
        </pc:picChg>
        <pc:cxnChg chg="add del">
          <ac:chgData name="zeyu Liu" userId="e1719c7538589308" providerId="LiveId" clId="{5D6E4111-21AE-4EBB-990D-DBA00B0018EA}" dt="2019-12-09T19:12:44.204" v="1923" actId="26606"/>
          <ac:cxnSpMkLst>
            <pc:docMk/>
            <pc:sldMk cId="3273815406" sldId="287"/>
            <ac:cxnSpMk id="19" creationId="{8C730EAB-A532-4295-A302-FB4B90DB9F5E}"/>
          </ac:cxnSpMkLst>
        </pc:cxnChg>
        <pc:cxnChg chg="add del">
          <ac:chgData name="zeyu Liu" userId="e1719c7538589308" providerId="LiveId" clId="{5D6E4111-21AE-4EBB-990D-DBA00B0018EA}" dt="2019-12-09T19:13:03.996" v="1932" actId="26606"/>
          <ac:cxnSpMkLst>
            <pc:docMk/>
            <pc:sldMk cId="3273815406" sldId="287"/>
            <ac:cxnSpMk id="26" creationId="{4D56677B-C0B7-4DAC-ACAD-8054FF1B599A}"/>
          </ac:cxnSpMkLst>
        </pc:cxnChg>
      </pc:sldChg>
      <pc:sldChg chg="add del">
        <pc:chgData name="zeyu Liu" userId="e1719c7538589308" providerId="LiveId" clId="{5D6E4111-21AE-4EBB-990D-DBA00B0018EA}" dt="2019-12-09T11:45:31.531" v="1673" actId="2696"/>
        <pc:sldMkLst>
          <pc:docMk/>
          <pc:sldMk cId="3653790182" sldId="287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Sheet1!$A$2:$A$24</cx:f>
        <cx:lvl ptCount="23">
          <cx:pt idx="0">Report ID</cx:pt>
          <cx:pt idx="1">Arrest Date</cx:pt>
          <cx:pt idx="2">Time</cx:pt>
          <cx:pt idx="3">Area ID</cx:pt>
          <cx:pt idx="4">Area Name</cx:pt>
          <cx:pt idx="5">Reporting District</cx:pt>
          <cx:pt idx="6">Age</cx:pt>
          <cx:pt idx="7">Sex Code</cx:pt>
          <cx:pt idx="8">Descent      Code</cx:pt>
          <cx:pt idx="9">Charge Group Code</cx:pt>
          <cx:pt idx="10">Charge Group Discription</cx:pt>
          <cx:pt idx="11">Arrest Type Code</cx:pt>
          <cx:pt idx="12">Charge</cx:pt>
          <cx:pt idx="13">Charge Description</cx:pt>
          <cx:pt idx="14">Address</cx:pt>
          <cx:pt idx="15">Cross Street</cx:pt>
          <cx:pt idx="16">Location</cx:pt>
        </cx:lvl>
      </cx:strDim>
      <cx:numDim type="size">
        <cx:f>Sheet1!$B$2:$B$24</cx:f>
        <cx:lvl ptCount="23" formatCode="General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</cx:lvl>
      </cx:numDim>
    </cx:data>
  </cx:chartData>
  <cx:chart>
    <cx:plotArea>
      <cx:plotAreaRegion>
        <cx:series layoutId="sunburst" uniqueId="{FE20F500-5C45-48E1-8B15-A9AC03CFFF45}">
          <cx:tx>
            <cx:txData>
              <cx:f>Sheet1!$B$1</cx:f>
              <cx:v>Report ID</cx:v>
            </cx:txData>
          </cx:tx>
          <cx:dataLabels pos="ctr">
            <cx:numFmt formatCode="General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 b="1">
                    <a:effectLst>
                      <a:glow rad="101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微软雅黑 Light" panose="020B0502040204020203" pitchFamily="34" charset="-122"/>
                  </a:defRPr>
                </a:pPr>
                <a:endParaRPr lang="en-US" sz="1400" b="1" i="0" u="none" strike="noStrike" baseline="0">
                  <a:solidFill>
                    <a:prstClr val="white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cx:txPr>
            <cx:visibility seriesName="0" categoryName="1" value="0"/>
            <cx:separator>, </cx:separator>
            <cx:dataLabel idx="4">
              <cx:numFmt formatCode="General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400" b="1"/>
                  </a:pPr>
                  <a:r>
                    <a:rPr lang="en-US" sz="1400" b="1" i="0" u="none" strike="noStrike" baseline="0">
                      <a:solidFill>
                        <a:prstClr val="white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Area Name</a:t>
                  </a:r>
                </a:p>
              </cx:txPr>
              <cx:visibility seriesName="0" categoryName="1" value="0"/>
              <cx:separator>, </cx:separator>
            </cx:dataLabel>
          </cx:dataLabels>
          <cx:dataId val="0"/>
        </cx:series>
      </cx:plotAreaRegion>
    </cx:plotArea>
    <cx:legend pos="r" align="ctr" overlay="0">
      <cx:spPr>
        <a:effectLst>
          <a:softEdge rad="0"/>
        </a:effectLst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1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defRPr>
          </a:pPr>
          <a:endParaRPr lang="en-US" sz="1197" b="1" i="0" u="none" strike="noStrike" baseline="0">
            <a:solidFill>
              <a:prstClr val="black">
                <a:lumMod val="65000"/>
                <a:lumOff val="35000"/>
              </a:prst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06EFD-C6C3-43B3-94DC-18066207DF95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A6727-A49E-49DA-BF32-FA79DDB99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6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A6727-A49E-49DA-BF32-FA79DDB99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A6727-A49E-49DA-BF32-FA79DDB99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A6727-A49E-49DA-BF32-FA79DDB99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A6727-A49E-49DA-BF32-FA79DDB99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A6727-A49E-49DA-BF32-FA79DDB99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1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384D-8BC8-4740-9262-7B0502A12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F73F5-2525-46EB-BA13-1EFBCBF95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99EBC-0CD4-44E1-B4F0-3F335743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D415-4E20-4091-BACD-0A6F61EB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3DD8-2287-4825-9216-D33989D9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6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5CEA-9882-4ABB-9C3C-DB4B1EBB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712C9-E61F-4D58-A719-E5192C35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19D3-D0E8-4A0A-AAA6-713462F3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FB468-2DE4-4A29-83EA-C6225A0D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8C9FF-FF1F-48D1-9252-7E5C300B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7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903FB-A2D2-45F8-B71F-6CFD21E73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2E3A5-57B2-4072-87E0-47A0D4CB5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EC3-E578-4365-9609-E2790626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A9E52-A490-4295-8A27-5FF2C9B9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68BE-58F5-4719-9D10-C31800EF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8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49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981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46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12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24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00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2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3AFB-0FDE-4898-917B-20ACDEC6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4487-D3FD-4E1F-8A70-D2C0F811E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FC93D-16EF-4844-8190-53B9C9AA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2B66-1320-4B20-8CB6-565EE5CD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FD865-68A2-4B85-A125-C7CDF54B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84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71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01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5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C761-1F58-435B-8BBB-223E5307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DF67-E146-4FD7-B758-7AC8C65D2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6F05-6B59-41BD-9200-3B950B85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BE49-E572-404A-8970-C8AFE723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3EE45-8C9B-47AF-80DF-2AE3B6D1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46AF-9337-4609-95F7-988F135A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C86F-231F-4E77-8A18-C55A411E1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DBF20-2FEB-4743-94D1-DCD84FB64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9DBE9-5C65-4FDC-BBB8-FC237026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08D96-594B-4666-8069-04B3A18E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323CA-5A40-4496-8AC8-FC18B123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1A2C-808E-4B7B-B0C7-C1FD0F70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3C718-3F52-4661-AF72-8F0D83558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9C743-A87C-4D9B-9BF2-8CF257855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514AD-6D47-4CED-9160-48B7A295C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0D8D1-54F2-43FF-9B33-DFB80392B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FC2E1-625E-475A-98B3-0D35FC6E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A0378-C056-4074-B42D-948BCADB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F3F90-8797-40CC-801D-4E5E9EB9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FA17-49D2-4084-BBC6-576DB464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87226-21F5-41A8-8FFB-61E3CBDB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C75DC-B480-407F-A783-3A6E9FA5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1786A-7174-4226-BA52-948DD899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F44FE-8109-4FA9-A4DB-DB4CBE7A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C0A02-D51F-45D2-BC22-73742FC4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A6E42-A6E4-4DDD-86EA-A6981200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7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3A98-D6E9-4E57-95B8-C055AE6D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CE8D-958F-42A7-9E88-62212D6F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DF3AA-D062-4DC3-8BC4-EAD5D557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D02A9-DB7B-4EC5-9C71-DD936F42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CA01-3649-411D-9A35-1952241D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2CC9-248B-4833-9414-33CAEAB7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8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8A3-EF9E-4A01-9B2C-92F148A3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97C0E-373C-4B34-B7DC-3D68D38EE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483F3-ECA5-4A80-A90E-1230840D6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6F37A-981A-463B-935C-44A1B768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7EB84-192A-4F53-A75D-AC1EE137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1587-9D54-43D0-BB69-05F78171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C8B02-A6B8-41DE-90BA-4DF7927D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5180C-6C71-4583-B8DF-4E1E93190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18B68-D585-49AE-BE94-D7AFD46A5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D5CC7-2A4B-4467-9BCE-FAE091417C0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57B6-6AC2-4E5A-AA4D-1BFFFFC21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2D50-20E3-4282-9ECF-0873D68C3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3F4F7-4ECE-448E-96AA-70B2A5C58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7722-AA9F-42FB-BE31-4D47301E5A0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67E7-7B5B-4F0D-836C-ED338DEF6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1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.xml"/><Relationship Id="rId18" Type="http://schemas.openxmlformats.org/officeDocument/2006/relationships/slide" Target="slide10.xml"/><Relationship Id="rId3" Type="http://schemas.openxmlformats.org/officeDocument/2006/relationships/image" Target="../media/image2.png"/><Relationship Id="rId21" Type="http://schemas.openxmlformats.org/officeDocument/2006/relationships/slide" Target="slide16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slide" Target="slide8.xml"/><Relationship Id="rId2" Type="http://schemas.microsoft.com/office/2014/relationships/chartEx" Target="../charts/chartEx1.xml"/><Relationship Id="rId16" Type="http://schemas.openxmlformats.org/officeDocument/2006/relationships/slide" Target="slide6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slide" Target="slide5.xml"/><Relationship Id="rId10" Type="http://schemas.openxmlformats.org/officeDocument/2006/relationships/image" Target="../media/image9.png"/><Relationship Id="rId19" Type="http://schemas.openxmlformats.org/officeDocument/2006/relationships/slide" Target="slide11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3008" y="2618694"/>
            <a:ext cx="75199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ECE6850 </a:t>
            </a:r>
            <a:r>
              <a:rPr lang="en-US" altLang="zh-CN" sz="55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0304" y="3612004"/>
            <a:ext cx="752956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Interesting data analysis of LA arrest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071D8-DEA2-4605-A044-63BE23EC7AE9}"/>
              </a:ext>
            </a:extLst>
          </p:cNvPr>
          <p:cNvSpPr/>
          <p:nvPr/>
        </p:nvSpPr>
        <p:spPr>
          <a:xfrm>
            <a:off x="9907260" y="4970909"/>
            <a:ext cx="1252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ea typeface="微软雅黑 Light" panose="020B0502040204020203" pitchFamily="34" charset="-122"/>
              </a:rPr>
              <a:t>Zeyu Liu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2A30963-C9FB-4723-84AD-E07D7296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222" y1="37667" x2="15222" y2="37667"/>
                        <a14:foregroundMark x1="33667" y1="23000" x2="33667" y2="23000"/>
                        <a14:foregroundMark x1="64444" y1="23778" x2="62889" y2="23778"/>
                        <a14:foregroundMark x1="50556" y1="74556" x2="50556" y2="74556"/>
                        <a14:foregroundMark x1="44444" y1="76000" x2="44444" y2="76000"/>
                        <a14:foregroundMark x1="44444" y1="76000" x2="32889" y2="75333"/>
                        <a14:foregroundMark x1="54444" y1="76000" x2="64444" y2="77556"/>
                        <a14:foregroundMark x1="58222" y1="23778" x2="40556" y2="2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45"/>
            <a:ext cx="1252606" cy="1252606"/>
          </a:xfrm>
          <a:prstGeom prst="rect">
            <a:avLst/>
          </a:prstGeom>
        </p:spPr>
      </p:pic>
      <p:sp>
        <p:nvSpPr>
          <p:cNvPr id="14" name="data-analysis-interface-symbol-of-a-monitor-with-a-bars-graphic-with-a-magnifier_39049">
            <a:extLst>
              <a:ext uri="{FF2B5EF4-FFF2-40B4-BE49-F238E27FC236}">
                <a16:creationId xmlns:a16="http://schemas.microsoft.com/office/drawing/2014/main" id="{97F088FB-9BA3-4A03-B92A-0744E642BD01}"/>
              </a:ext>
            </a:extLst>
          </p:cNvPr>
          <p:cNvSpPr>
            <a:spLocks noChangeAspect="1"/>
          </p:cNvSpPr>
          <p:nvPr/>
        </p:nvSpPr>
        <p:spPr bwMode="auto">
          <a:xfrm>
            <a:off x="1504144" y="2618694"/>
            <a:ext cx="1690678" cy="1441222"/>
          </a:xfrm>
          <a:custGeom>
            <a:avLst/>
            <a:gdLst>
              <a:gd name="connsiteX0" fmla="*/ 192742 w 601737"/>
              <a:gd name="connsiteY0" fmla="*/ 442225 h 512952"/>
              <a:gd name="connsiteX1" fmla="*/ 192742 w 601737"/>
              <a:gd name="connsiteY1" fmla="*/ 460018 h 512952"/>
              <a:gd name="connsiteX2" fmla="*/ 195414 w 601737"/>
              <a:gd name="connsiteY2" fmla="*/ 457794 h 512952"/>
              <a:gd name="connsiteX3" fmla="*/ 195414 w 601737"/>
              <a:gd name="connsiteY3" fmla="*/ 495159 h 512952"/>
              <a:gd name="connsiteX4" fmla="*/ 380624 w 601737"/>
              <a:gd name="connsiteY4" fmla="*/ 495159 h 512952"/>
              <a:gd name="connsiteX5" fmla="*/ 380624 w 601737"/>
              <a:gd name="connsiteY5" fmla="*/ 457794 h 512952"/>
              <a:gd name="connsiteX6" fmla="*/ 382850 w 601737"/>
              <a:gd name="connsiteY6" fmla="*/ 460018 h 512952"/>
              <a:gd name="connsiteX7" fmla="*/ 382850 w 601737"/>
              <a:gd name="connsiteY7" fmla="*/ 442225 h 512952"/>
              <a:gd name="connsiteX8" fmla="*/ 398432 w 601737"/>
              <a:gd name="connsiteY8" fmla="*/ 457794 h 512952"/>
              <a:gd name="connsiteX9" fmla="*/ 398432 w 601737"/>
              <a:gd name="connsiteY9" fmla="*/ 497383 h 512952"/>
              <a:gd name="connsiteX10" fmla="*/ 382850 w 601737"/>
              <a:gd name="connsiteY10" fmla="*/ 512952 h 512952"/>
              <a:gd name="connsiteX11" fmla="*/ 192742 w 601737"/>
              <a:gd name="connsiteY11" fmla="*/ 512952 h 512952"/>
              <a:gd name="connsiteX12" fmla="*/ 177605 w 601737"/>
              <a:gd name="connsiteY12" fmla="*/ 497383 h 512952"/>
              <a:gd name="connsiteX13" fmla="*/ 177605 w 601737"/>
              <a:gd name="connsiteY13" fmla="*/ 457794 h 512952"/>
              <a:gd name="connsiteX14" fmla="*/ 192742 w 601737"/>
              <a:gd name="connsiteY14" fmla="*/ 442225 h 512952"/>
              <a:gd name="connsiteX15" fmla="*/ 259083 w 601737"/>
              <a:gd name="connsiteY15" fmla="*/ 377347 h 512952"/>
              <a:gd name="connsiteX16" fmla="*/ 259083 w 601737"/>
              <a:gd name="connsiteY16" fmla="*/ 461794 h 512952"/>
              <a:gd name="connsiteX17" fmla="*/ 316953 w 601737"/>
              <a:gd name="connsiteY17" fmla="*/ 461794 h 512952"/>
              <a:gd name="connsiteX18" fmla="*/ 316953 w 601737"/>
              <a:gd name="connsiteY18" fmla="*/ 377347 h 512952"/>
              <a:gd name="connsiteX19" fmla="*/ 434009 w 601737"/>
              <a:gd name="connsiteY19" fmla="*/ 305342 h 512952"/>
              <a:gd name="connsiteX20" fmla="*/ 434009 w 601737"/>
              <a:gd name="connsiteY20" fmla="*/ 312921 h 512952"/>
              <a:gd name="connsiteX21" fmla="*/ 430448 w 601737"/>
              <a:gd name="connsiteY21" fmla="*/ 316487 h 512952"/>
              <a:gd name="connsiteX22" fmla="*/ 385044 w 601737"/>
              <a:gd name="connsiteY22" fmla="*/ 316487 h 512952"/>
              <a:gd name="connsiteX23" fmla="*/ 381928 w 601737"/>
              <a:gd name="connsiteY23" fmla="*/ 314258 h 512952"/>
              <a:gd name="connsiteX24" fmla="*/ 385489 w 601737"/>
              <a:gd name="connsiteY24" fmla="*/ 314704 h 512952"/>
              <a:gd name="connsiteX25" fmla="*/ 434009 w 601737"/>
              <a:gd name="connsiteY25" fmla="*/ 305342 h 512952"/>
              <a:gd name="connsiteX26" fmla="*/ 304914 w 601737"/>
              <a:gd name="connsiteY26" fmla="*/ 287553 h 512952"/>
              <a:gd name="connsiteX27" fmla="*/ 356995 w 601737"/>
              <a:gd name="connsiteY27" fmla="*/ 311591 h 512952"/>
              <a:gd name="connsiteX28" fmla="*/ 356995 w 601737"/>
              <a:gd name="connsiteY28" fmla="*/ 312926 h 512952"/>
              <a:gd name="connsiteX29" fmla="*/ 353879 w 601737"/>
              <a:gd name="connsiteY29" fmla="*/ 316487 h 512952"/>
              <a:gd name="connsiteX30" fmla="*/ 308475 w 601737"/>
              <a:gd name="connsiteY30" fmla="*/ 316487 h 512952"/>
              <a:gd name="connsiteX31" fmla="*/ 304914 w 601737"/>
              <a:gd name="connsiteY31" fmla="*/ 312926 h 512952"/>
              <a:gd name="connsiteX32" fmla="*/ 331633 w 601737"/>
              <a:gd name="connsiteY32" fmla="*/ 239116 h 512952"/>
              <a:gd name="connsiteX33" fmla="*/ 353880 w 601737"/>
              <a:gd name="connsiteY33" fmla="*/ 239116 h 512952"/>
              <a:gd name="connsiteX34" fmla="*/ 356995 w 601737"/>
              <a:gd name="connsiteY34" fmla="*/ 242231 h 512952"/>
              <a:gd name="connsiteX35" fmla="*/ 356995 w 601737"/>
              <a:gd name="connsiteY35" fmla="*/ 254690 h 512952"/>
              <a:gd name="connsiteX36" fmla="*/ 331633 w 601737"/>
              <a:gd name="connsiteY36" fmla="*/ 239116 h 512952"/>
              <a:gd name="connsiteX37" fmla="*/ 255949 w 601737"/>
              <a:gd name="connsiteY37" fmla="*/ 213754 h 512952"/>
              <a:gd name="connsiteX38" fmla="*/ 275980 w 601737"/>
              <a:gd name="connsiteY38" fmla="*/ 257338 h 512952"/>
              <a:gd name="connsiteX39" fmla="*/ 275980 w 601737"/>
              <a:gd name="connsiteY39" fmla="*/ 312929 h 512952"/>
              <a:gd name="connsiteX40" fmla="*/ 272419 w 601737"/>
              <a:gd name="connsiteY40" fmla="*/ 316487 h 512952"/>
              <a:gd name="connsiteX41" fmla="*/ 227015 w 601737"/>
              <a:gd name="connsiteY41" fmla="*/ 316487 h 512952"/>
              <a:gd name="connsiteX42" fmla="*/ 223899 w 601737"/>
              <a:gd name="connsiteY42" fmla="*/ 312929 h 512952"/>
              <a:gd name="connsiteX43" fmla="*/ 223899 w 601737"/>
              <a:gd name="connsiteY43" fmla="*/ 247554 h 512952"/>
              <a:gd name="connsiteX44" fmla="*/ 251978 w 601737"/>
              <a:gd name="connsiteY44" fmla="*/ 184891 h 512952"/>
              <a:gd name="connsiteX45" fmla="*/ 253761 w 601737"/>
              <a:gd name="connsiteY45" fmla="*/ 202680 h 512952"/>
              <a:gd name="connsiteX46" fmla="*/ 217660 w 601737"/>
              <a:gd name="connsiteY46" fmla="*/ 240480 h 512952"/>
              <a:gd name="connsiteX47" fmla="*/ 212758 w 601737"/>
              <a:gd name="connsiteY47" fmla="*/ 242259 h 512952"/>
              <a:gd name="connsiteX48" fmla="*/ 207855 w 601737"/>
              <a:gd name="connsiteY48" fmla="*/ 240480 h 512952"/>
              <a:gd name="connsiteX49" fmla="*/ 207855 w 601737"/>
              <a:gd name="connsiteY49" fmla="*/ 231141 h 512952"/>
              <a:gd name="connsiteX50" fmla="*/ 411752 w 601737"/>
              <a:gd name="connsiteY50" fmla="*/ 160030 h 512952"/>
              <a:gd name="connsiteX51" fmla="*/ 419765 w 601737"/>
              <a:gd name="connsiteY51" fmla="*/ 167142 h 512952"/>
              <a:gd name="connsiteX52" fmla="*/ 427777 w 601737"/>
              <a:gd name="connsiteY52" fmla="*/ 169809 h 512952"/>
              <a:gd name="connsiteX53" fmla="*/ 433564 w 601737"/>
              <a:gd name="connsiteY53" fmla="*/ 168476 h 512952"/>
              <a:gd name="connsiteX54" fmla="*/ 434009 w 601737"/>
              <a:gd name="connsiteY54" fmla="*/ 168031 h 512952"/>
              <a:gd name="connsiteX55" fmla="*/ 434009 w 601737"/>
              <a:gd name="connsiteY55" fmla="*/ 244045 h 512952"/>
              <a:gd name="connsiteX56" fmla="*/ 385489 w 601737"/>
              <a:gd name="connsiteY56" fmla="*/ 260048 h 512952"/>
              <a:gd name="connsiteX57" fmla="*/ 381928 w 601737"/>
              <a:gd name="connsiteY57" fmla="*/ 260048 h 512952"/>
              <a:gd name="connsiteX58" fmla="*/ 381928 w 601737"/>
              <a:gd name="connsiteY58" fmla="*/ 192480 h 512952"/>
              <a:gd name="connsiteX59" fmla="*/ 425563 w 601737"/>
              <a:gd name="connsiteY59" fmla="*/ 116450 h 512952"/>
              <a:gd name="connsiteX60" fmla="*/ 428234 w 601737"/>
              <a:gd name="connsiteY60" fmla="*/ 118673 h 512952"/>
              <a:gd name="connsiteX61" fmla="*/ 431795 w 601737"/>
              <a:gd name="connsiteY61" fmla="*/ 157791 h 512952"/>
              <a:gd name="connsiteX62" fmla="*/ 430460 w 601737"/>
              <a:gd name="connsiteY62" fmla="*/ 160458 h 512952"/>
              <a:gd name="connsiteX63" fmla="*/ 427344 w 601737"/>
              <a:gd name="connsiteY63" fmla="*/ 160013 h 512952"/>
              <a:gd name="connsiteX64" fmla="*/ 411318 w 601737"/>
              <a:gd name="connsiteY64" fmla="*/ 146678 h 512952"/>
              <a:gd name="connsiteX65" fmla="*/ 342318 w 601737"/>
              <a:gd name="connsiteY65" fmla="*/ 221803 h 512952"/>
              <a:gd name="connsiteX66" fmla="*/ 335196 w 601737"/>
              <a:gd name="connsiteY66" fmla="*/ 223137 h 512952"/>
              <a:gd name="connsiteX67" fmla="*/ 314273 w 601737"/>
              <a:gd name="connsiteY67" fmla="*/ 215580 h 512952"/>
              <a:gd name="connsiteX68" fmla="*/ 308486 w 601737"/>
              <a:gd name="connsiteY68" fmla="*/ 199132 h 512952"/>
              <a:gd name="connsiteX69" fmla="*/ 335641 w 601737"/>
              <a:gd name="connsiteY69" fmla="*/ 209356 h 512952"/>
              <a:gd name="connsiteX70" fmla="*/ 401079 w 601737"/>
              <a:gd name="connsiteY70" fmla="*/ 137787 h 512952"/>
              <a:gd name="connsiteX71" fmla="*/ 385053 w 601737"/>
              <a:gd name="connsiteY71" fmla="*/ 124451 h 512952"/>
              <a:gd name="connsiteX72" fmla="*/ 384163 w 601737"/>
              <a:gd name="connsiteY72" fmla="*/ 122673 h 512952"/>
              <a:gd name="connsiteX73" fmla="*/ 384163 w 601737"/>
              <a:gd name="connsiteY73" fmla="*/ 121784 h 512952"/>
              <a:gd name="connsiteX74" fmla="*/ 386389 w 601737"/>
              <a:gd name="connsiteY74" fmla="*/ 120006 h 512952"/>
              <a:gd name="connsiteX75" fmla="*/ 383352 w 601737"/>
              <a:gd name="connsiteY75" fmla="*/ 89973 h 512952"/>
              <a:gd name="connsiteX76" fmla="*/ 319199 w 601737"/>
              <a:gd name="connsiteY76" fmla="*/ 116475 h 512952"/>
              <a:gd name="connsiteX77" fmla="*/ 319199 w 601737"/>
              <a:gd name="connsiteY77" fmla="*/ 245376 h 512952"/>
              <a:gd name="connsiteX78" fmla="*/ 447838 w 601737"/>
              <a:gd name="connsiteY78" fmla="*/ 245376 h 512952"/>
              <a:gd name="connsiteX79" fmla="*/ 447838 w 601737"/>
              <a:gd name="connsiteY79" fmla="*/ 116475 h 512952"/>
              <a:gd name="connsiteX80" fmla="*/ 383352 w 601737"/>
              <a:gd name="connsiteY80" fmla="*/ 89973 h 512952"/>
              <a:gd name="connsiteX81" fmla="*/ 383519 w 601737"/>
              <a:gd name="connsiteY81" fmla="*/ 59470 h 512952"/>
              <a:gd name="connsiteX82" fmla="*/ 469649 w 601737"/>
              <a:gd name="connsiteY82" fmla="*/ 95140 h 512952"/>
              <a:gd name="connsiteX83" fmla="*/ 479887 w 601737"/>
              <a:gd name="connsiteY83" fmla="*/ 255600 h 512952"/>
              <a:gd name="connsiteX84" fmla="*/ 597398 w 601737"/>
              <a:gd name="connsiteY84" fmla="*/ 372944 h 512952"/>
              <a:gd name="connsiteX85" fmla="*/ 597398 w 601737"/>
              <a:gd name="connsiteY85" fmla="*/ 394279 h 512952"/>
              <a:gd name="connsiteX86" fmla="*/ 575587 w 601737"/>
              <a:gd name="connsiteY86" fmla="*/ 394279 h 512952"/>
              <a:gd name="connsiteX87" fmla="*/ 458076 w 601737"/>
              <a:gd name="connsiteY87" fmla="*/ 277379 h 512952"/>
              <a:gd name="connsiteX88" fmla="*/ 297389 w 601737"/>
              <a:gd name="connsiteY88" fmla="*/ 267156 h 512952"/>
              <a:gd name="connsiteX89" fmla="*/ 297389 w 601737"/>
              <a:gd name="connsiteY89" fmla="*/ 95140 h 512952"/>
              <a:gd name="connsiteX90" fmla="*/ 383519 w 601737"/>
              <a:gd name="connsiteY90" fmla="*/ 59470 h 512952"/>
              <a:gd name="connsiteX91" fmla="*/ 26709 w 601737"/>
              <a:gd name="connsiteY91" fmla="*/ 0 h 512952"/>
              <a:gd name="connsiteX92" fmla="*/ 560901 w 601737"/>
              <a:gd name="connsiteY92" fmla="*/ 0 h 512952"/>
              <a:gd name="connsiteX93" fmla="*/ 587610 w 601737"/>
              <a:gd name="connsiteY93" fmla="*/ 26667 h 512952"/>
              <a:gd name="connsiteX94" fmla="*/ 587610 w 601737"/>
              <a:gd name="connsiteY94" fmla="*/ 344012 h 512952"/>
              <a:gd name="connsiteX95" fmla="*/ 557784 w 601737"/>
              <a:gd name="connsiteY95" fmla="*/ 314678 h 512952"/>
              <a:gd name="connsiteX96" fmla="*/ 557784 w 601737"/>
              <a:gd name="connsiteY96" fmla="*/ 29334 h 512952"/>
              <a:gd name="connsiteX97" fmla="*/ 29826 w 601737"/>
              <a:gd name="connsiteY97" fmla="*/ 29334 h 512952"/>
              <a:gd name="connsiteX98" fmla="*/ 29826 w 601737"/>
              <a:gd name="connsiteY98" fmla="*/ 347568 h 512952"/>
              <a:gd name="connsiteX99" fmla="*/ 514159 w 601737"/>
              <a:gd name="connsiteY99" fmla="*/ 347568 h 512952"/>
              <a:gd name="connsiteX100" fmla="*/ 543539 w 601737"/>
              <a:gd name="connsiteY100" fmla="*/ 377347 h 512952"/>
              <a:gd name="connsiteX101" fmla="*/ 335205 w 601737"/>
              <a:gd name="connsiteY101" fmla="*/ 377347 h 512952"/>
              <a:gd name="connsiteX102" fmla="*/ 335205 w 601737"/>
              <a:gd name="connsiteY102" fmla="*/ 461794 h 512952"/>
              <a:gd name="connsiteX103" fmla="*/ 316953 w 601737"/>
              <a:gd name="connsiteY103" fmla="*/ 480017 h 512952"/>
              <a:gd name="connsiteX104" fmla="*/ 259083 w 601737"/>
              <a:gd name="connsiteY104" fmla="*/ 480017 h 512952"/>
              <a:gd name="connsiteX105" fmla="*/ 240386 w 601737"/>
              <a:gd name="connsiteY105" fmla="*/ 461794 h 512952"/>
              <a:gd name="connsiteX106" fmla="*/ 240386 w 601737"/>
              <a:gd name="connsiteY106" fmla="*/ 377347 h 512952"/>
              <a:gd name="connsiteX107" fmla="*/ 26709 w 601737"/>
              <a:gd name="connsiteY107" fmla="*/ 377347 h 512952"/>
              <a:gd name="connsiteX108" fmla="*/ 0 w 601737"/>
              <a:gd name="connsiteY108" fmla="*/ 350679 h 512952"/>
              <a:gd name="connsiteX109" fmla="*/ 0 w 601737"/>
              <a:gd name="connsiteY109" fmla="*/ 26667 h 512952"/>
              <a:gd name="connsiteX110" fmla="*/ 26709 w 601737"/>
              <a:gd name="connsiteY110" fmla="*/ 0 h 51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1737" h="512952">
                <a:moveTo>
                  <a:pt x="192742" y="442225"/>
                </a:moveTo>
                <a:lnTo>
                  <a:pt x="192742" y="460018"/>
                </a:lnTo>
                <a:cubicBezTo>
                  <a:pt x="194078" y="460018"/>
                  <a:pt x="195414" y="459128"/>
                  <a:pt x="195414" y="457794"/>
                </a:cubicBezTo>
                <a:lnTo>
                  <a:pt x="195414" y="495159"/>
                </a:lnTo>
                <a:lnTo>
                  <a:pt x="380624" y="495159"/>
                </a:lnTo>
                <a:lnTo>
                  <a:pt x="380624" y="457794"/>
                </a:lnTo>
                <a:cubicBezTo>
                  <a:pt x="380624" y="459128"/>
                  <a:pt x="381514" y="460018"/>
                  <a:pt x="382850" y="460018"/>
                </a:cubicBezTo>
                <a:lnTo>
                  <a:pt x="382850" y="442225"/>
                </a:lnTo>
                <a:cubicBezTo>
                  <a:pt x="391309" y="442225"/>
                  <a:pt x="398432" y="449342"/>
                  <a:pt x="398432" y="457794"/>
                </a:cubicBezTo>
                <a:lnTo>
                  <a:pt x="398432" y="497383"/>
                </a:lnTo>
                <a:cubicBezTo>
                  <a:pt x="398432" y="505835"/>
                  <a:pt x="391309" y="512952"/>
                  <a:pt x="382850" y="512952"/>
                </a:cubicBezTo>
                <a:lnTo>
                  <a:pt x="192742" y="512952"/>
                </a:lnTo>
                <a:cubicBezTo>
                  <a:pt x="184283" y="512952"/>
                  <a:pt x="177605" y="505835"/>
                  <a:pt x="177605" y="497383"/>
                </a:cubicBezTo>
                <a:lnTo>
                  <a:pt x="177605" y="457794"/>
                </a:lnTo>
                <a:cubicBezTo>
                  <a:pt x="177605" y="449342"/>
                  <a:pt x="184283" y="442225"/>
                  <a:pt x="192742" y="442225"/>
                </a:cubicBezTo>
                <a:close/>
                <a:moveTo>
                  <a:pt x="259083" y="377347"/>
                </a:moveTo>
                <a:lnTo>
                  <a:pt x="259083" y="461794"/>
                </a:lnTo>
                <a:lnTo>
                  <a:pt x="316953" y="461794"/>
                </a:lnTo>
                <a:lnTo>
                  <a:pt x="316953" y="377347"/>
                </a:lnTo>
                <a:close/>
                <a:moveTo>
                  <a:pt x="434009" y="305342"/>
                </a:moveTo>
                <a:lnTo>
                  <a:pt x="434009" y="312921"/>
                </a:lnTo>
                <a:cubicBezTo>
                  <a:pt x="434009" y="314704"/>
                  <a:pt x="432229" y="316487"/>
                  <a:pt x="430448" y="316487"/>
                </a:cubicBezTo>
                <a:lnTo>
                  <a:pt x="385044" y="316487"/>
                </a:lnTo>
                <a:cubicBezTo>
                  <a:pt x="383709" y="316487"/>
                  <a:pt x="382373" y="315596"/>
                  <a:pt x="381928" y="314258"/>
                </a:cubicBezTo>
                <a:cubicBezTo>
                  <a:pt x="383264" y="314258"/>
                  <a:pt x="384599" y="314704"/>
                  <a:pt x="385489" y="314704"/>
                </a:cubicBezTo>
                <a:cubicBezTo>
                  <a:pt x="401959" y="314704"/>
                  <a:pt x="418429" y="311583"/>
                  <a:pt x="434009" y="305342"/>
                </a:cubicBezTo>
                <a:close/>
                <a:moveTo>
                  <a:pt x="304914" y="287553"/>
                </a:moveTo>
                <a:cubicBezTo>
                  <a:pt x="320494" y="299127"/>
                  <a:pt x="338299" y="307139"/>
                  <a:pt x="356995" y="311591"/>
                </a:cubicBezTo>
                <a:lnTo>
                  <a:pt x="356995" y="312926"/>
                </a:lnTo>
                <a:cubicBezTo>
                  <a:pt x="356995" y="314707"/>
                  <a:pt x="355660" y="316487"/>
                  <a:pt x="353879" y="316487"/>
                </a:cubicBezTo>
                <a:lnTo>
                  <a:pt x="308475" y="316487"/>
                </a:lnTo>
                <a:cubicBezTo>
                  <a:pt x="306695" y="316487"/>
                  <a:pt x="304914" y="314707"/>
                  <a:pt x="304914" y="312926"/>
                </a:cubicBezTo>
                <a:close/>
                <a:moveTo>
                  <a:pt x="331633" y="239116"/>
                </a:moveTo>
                <a:lnTo>
                  <a:pt x="353880" y="239116"/>
                </a:lnTo>
                <a:cubicBezTo>
                  <a:pt x="355660" y="239116"/>
                  <a:pt x="356995" y="240451"/>
                  <a:pt x="356995" y="242231"/>
                </a:cubicBezTo>
                <a:lnTo>
                  <a:pt x="356995" y="254690"/>
                </a:lnTo>
                <a:cubicBezTo>
                  <a:pt x="347651" y="251130"/>
                  <a:pt x="339197" y="245791"/>
                  <a:pt x="331633" y="239116"/>
                </a:cubicBezTo>
                <a:close/>
                <a:moveTo>
                  <a:pt x="255949" y="213754"/>
                </a:moveTo>
                <a:cubicBezTo>
                  <a:pt x="259955" y="228875"/>
                  <a:pt x="266632" y="243996"/>
                  <a:pt x="275980" y="257338"/>
                </a:cubicBezTo>
                <a:lnTo>
                  <a:pt x="275980" y="312929"/>
                </a:lnTo>
                <a:cubicBezTo>
                  <a:pt x="275980" y="314708"/>
                  <a:pt x="274645" y="316487"/>
                  <a:pt x="272419" y="316487"/>
                </a:cubicBezTo>
                <a:lnTo>
                  <a:pt x="227015" y="316487"/>
                </a:lnTo>
                <a:cubicBezTo>
                  <a:pt x="225235" y="316487"/>
                  <a:pt x="223899" y="314708"/>
                  <a:pt x="223899" y="312929"/>
                </a:cubicBezTo>
                <a:lnTo>
                  <a:pt x="223899" y="247554"/>
                </a:lnTo>
                <a:close/>
                <a:moveTo>
                  <a:pt x="251978" y="184891"/>
                </a:moveTo>
                <a:cubicBezTo>
                  <a:pt x="252424" y="191117"/>
                  <a:pt x="252870" y="196898"/>
                  <a:pt x="253761" y="202680"/>
                </a:cubicBezTo>
                <a:lnTo>
                  <a:pt x="217660" y="240480"/>
                </a:lnTo>
                <a:cubicBezTo>
                  <a:pt x="216323" y="241814"/>
                  <a:pt x="214541" y="242259"/>
                  <a:pt x="212758" y="242259"/>
                </a:cubicBezTo>
                <a:cubicBezTo>
                  <a:pt x="210975" y="242259"/>
                  <a:pt x="209192" y="241814"/>
                  <a:pt x="207855" y="240480"/>
                </a:cubicBezTo>
                <a:cubicBezTo>
                  <a:pt x="205181" y="237812"/>
                  <a:pt x="205181" y="233810"/>
                  <a:pt x="207855" y="231141"/>
                </a:cubicBezTo>
                <a:close/>
                <a:moveTo>
                  <a:pt x="411752" y="160030"/>
                </a:moveTo>
                <a:lnTo>
                  <a:pt x="419765" y="167142"/>
                </a:lnTo>
                <a:cubicBezTo>
                  <a:pt x="421990" y="168920"/>
                  <a:pt x="424661" y="169809"/>
                  <a:pt x="427777" y="169809"/>
                </a:cubicBezTo>
                <a:cubicBezTo>
                  <a:pt x="429558" y="169809"/>
                  <a:pt x="431783" y="169365"/>
                  <a:pt x="433564" y="168476"/>
                </a:cubicBezTo>
                <a:cubicBezTo>
                  <a:pt x="433564" y="168476"/>
                  <a:pt x="433564" y="168031"/>
                  <a:pt x="434009" y="168031"/>
                </a:cubicBezTo>
                <a:lnTo>
                  <a:pt x="434009" y="244045"/>
                </a:lnTo>
                <a:cubicBezTo>
                  <a:pt x="420210" y="254269"/>
                  <a:pt x="403295" y="260048"/>
                  <a:pt x="385489" y="260048"/>
                </a:cubicBezTo>
                <a:cubicBezTo>
                  <a:pt x="384154" y="260048"/>
                  <a:pt x="383264" y="260048"/>
                  <a:pt x="381928" y="260048"/>
                </a:cubicBezTo>
                <a:lnTo>
                  <a:pt x="381928" y="192480"/>
                </a:lnTo>
                <a:close/>
                <a:moveTo>
                  <a:pt x="425563" y="116450"/>
                </a:moveTo>
                <a:cubicBezTo>
                  <a:pt x="426898" y="116450"/>
                  <a:pt x="428234" y="117339"/>
                  <a:pt x="428234" y="118673"/>
                </a:cubicBezTo>
                <a:lnTo>
                  <a:pt x="431795" y="157791"/>
                </a:lnTo>
                <a:cubicBezTo>
                  <a:pt x="431795" y="158680"/>
                  <a:pt x="431350" y="160013"/>
                  <a:pt x="430460" y="160458"/>
                </a:cubicBezTo>
                <a:cubicBezTo>
                  <a:pt x="429569" y="160903"/>
                  <a:pt x="428234" y="160458"/>
                  <a:pt x="427344" y="160013"/>
                </a:cubicBezTo>
                <a:lnTo>
                  <a:pt x="411318" y="146678"/>
                </a:lnTo>
                <a:lnTo>
                  <a:pt x="342318" y="221803"/>
                </a:lnTo>
                <a:cubicBezTo>
                  <a:pt x="340538" y="223581"/>
                  <a:pt x="337867" y="224470"/>
                  <a:pt x="335196" y="223137"/>
                </a:cubicBezTo>
                <a:lnTo>
                  <a:pt x="314273" y="215580"/>
                </a:lnTo>
                <a:cubicBezTo>
                  <a:pt x="312047" y="210690"/>
                  <a:pt x="309822" y="204911"/>
                  <a:pt x="308486" y="199132"/>
                </a:cubicBezTo>
                <a:lnTo>
                  <a:pt x="335641" y="209356"/>
                </a:lnTo>
                <a:lnTo>
                  <a:pt x="401079" y="137787"/>
                </a:lnTo>
                <a:lnTo>
                  <a:pt x="385053" y="124451"/>
                </a:lnTo>
                <a:cubicBezTo>
                  <a:pt x="384608" y="124007"/>
                  <a:pt x="384163" y="123562"/>
                  <a:pt x="384163" y="122673"/>
                </a:cubicBezTo>
                <a:cubicBezTo>
                  <a:pt x="384163" y="122229"/>
                  <a:pt x="384163" y="122229"/>
                  <a:pt x="384163" y="121784"/>
                </a:cubicBezTo>
                <a:cubicBezTo>
                  <a:pt x="384608" y="120895"/>
                  <a:pt x="385499" y="120006"/>
                  <a:pt x="386389" y="120006"/>
                </a:cubicBezTo>
                <a:close/>
                <a:moveTo>
                  <a:pt x="383352" y="89973"/>
                </a:moveTo>
                <a:cubicBezTo>
                  <a:pt x="360039" y="90028"/>
                  <a:pt x="336782" y="98918"/>
                  <a:pt x="319199" y="116475"/>
                </a:cubicBezTo>
                <a:cubicBezTo>
                  <a:pt x="283590" y="152034"/>
                  <a:pt x="283590" y="209818"/>
                  <a:pt x="319199" y="245376"/>
                </a:cubicBezTo>
                <a:cubicBezTo>
                  <a:pt x="354364" y="280935"/>
                  <a:pt x="412229" y="280935"/>
                  <a:pt x="447838" y="245376"/>
                </a:cubicBezTo>
                <a:cubicBezTo>
                  <a:pt x="483448" y="209818"/>
                  <a:pt x="483448" y="152034"/>
                  <a:pt x="447838" y="116475"/>
                </a:cubicBezTo>
                <a:cubicBezTo>
                  <a:pt x="430034" y="98696"/>
                  <a:pt x="406665" y="89917"/>
                  <a:pt x="383352" y="89973"/>
                </a:cubicBezTo>
                <a:close/>
                <a:moveTo>
                  <a:pt x="383519" y="59470"/>
                </a:moveTo>
                <a:cubicBezTo>
                  <a:pt x="414677" y="59470"/>
                  <a:pt x="445835" y="71360"/>
                  <a:pt x="469649" y="95140"/>
                </a:cubicBezTo>
                <a:cubicBezTo>
                  <a:pt x="513716" y="138700"/>
                  <a:pt x="516831" y="207595"/>
                  <a:pt x="479887" y="255600"/>
                </a:cubicBezTo>
                <a:lnTo>
                  <a:pt x="597398" y="372944"/>
                </a:lnTo>
                <a:cubicBezTo>
                  <a:pt x="603184" y="378722"/>
                  <a:pt x="603184" y="388501"/>
                  <a:pt x="597398" y="394279"/>
                </a:cubicBezTo>
                <a:cubicBezTo>
                  <a:pt x="591166" y="400502"/>
                  <a:pt x="581373" y="400502"/>
                  <a:pt x="575587" y="394279"/>
                </a:cubicBezTo>
                <a:lnTo>
                  <a:pt x="458076" y="277379"/>
                </a:lnTo>
                <a:cubicBezTo>
                  <a:pt x="410448" y="314272"/>
                  <a:pt x="341010" y="310716"/>
                  <a:pt x="297389" y="267156"/>
                </a:cubicBezTo>
                <a:cubicBezTo>
                  <a:pt x="249761" y="219596"/>
                  <a:pt x="249761" y="142255"/>
                  <a:pt x="297389" y="95140"/>
                </a:cubicBezTo>
                <a:cubicBezTo>
                  <a:pt x="321202" y="71360"/>
                  <a:pt x="352361" y="59470"/>
                  <a:pt x="383519" y="59470"/>
                </a:cubicBezTo>
                <a:close/>
                <a:moveTo>
                  <a:pt x="26709" y="0"/>
                </a:moveTo>
                <a:lnTo>
                  <a:pt x="560901" y="0"/>
                </a:lnTo>
                <a:cubicBezTo>
                  <a:pt x="575591" y="0"/>
                  <a:pt x="587610" y="12000"/>
                  <a:pt x="587610" y="26667"/>
                </a:cubicBezTo>
                <a:lnTo>
                  <a:pt x="587610" y="344012"/>
                </a:lnTo>
                <a:lnTo>
                  <a:pt x="557784" y="314678"/>
                </a:lnTo>
                <a:lnTo>
                  <a:pt x="557784" y="29334"/>
                </a:lnTo>
                <a:lnTo>
                  <a:pt x="29826" y="29334"/>
                </a:lnTo>
                <a:lnTo>
                  <a:pt x="29826" y="347568"/>
                </a:lnTo>
                <a:lnTo>
                  <a:pt x="514159" y="347568"/>
                </a:lnTo>
                <a:lnTo>
                  <a:pt x="543539" y="377347"/>
                </a:lnTo>
                <a:lnTo>
                  <a:pt x="335205" y="377347"/>
                </a:lnTo>
                <a:lnTo>
                  <a:pt x="335205" y="461794"/>
                </a:lnTo>
                <a:cubicBezTo>
                  <a:pt x="335205" y="472017"/>
                  <a:pt x="327192" y="480017"/>
                  <a:pt x="316953" y="480017"/>
                </a:cubicBezTo>
                <a:lnTo>
                  <a:pt x="259083" y="480017"/>
                </a:lnTo>
                <a:cubicBezTo>
                  <a:pt x="248844" y="480017"/>
                  <a:pt x="240386" y="472017"/>
                  <a:pt x="240386" y="461794"/>
                </a:cubicBezTo>
                <a:lnTo>
                  <a:pt x="240386" y="377347"/>
                </a:lnTo>
                <a:lnTo>
                  <a:pt x="26709" y="377347"/>
                </a:lnTo>
                <a:cubicBezTo>
                  <a:pt x="12019" y="377347"/>
                  <a:pt x="0" y="365346"/>
                  <a:pt x="0" y="350679"/>
                </a:cubicBezTo>
                <a:lnTo>
                  <a:pt x="0" y="26667"/>
                </a:lnTo>
                <a:cubicBezTo>
                  <a:pt x="0" y="12000"/>
                  <a:pt x="12019" y="0"/>
                  <a:pt x="2670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56248"/>
      </p:ext>
    </p:extLst>
  </p:cSld>
  <p:clrMapOvr>
    <a:masterClrMapping/>
  </p:clrMapOvr>
  <p:transition spd="slow">
    <p:strips dir="l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6BE0DE1-2032-43A1-8C8D-7162618B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68023"/>
            <a:ext cx="5294716" cy="2921951"/>
          </a:xfrm>
          <a:prstGeom prst="rect">
            <a:avLst/>
          </a:prstGeom>
        </p:spPr>
      </p:pic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DE6E6C-F16C-4D8B-A88F-592D2284E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60984"/>
            <a:ext cx="5294715" cy="2936031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29A48D8C-9BB7-4C24-B166-C0EC98E2B5DB}"/>
              </a:ext>
            </a:extLst>
          </p:cNvPr>
          <p:cNvSpPr txBox="1"/>
          <p:nvPr/>
        </p:nvSpPr>
        <p:spPr>
          <a:xfrm>
            <a:off x="822365" y="1297926"/>
            <a:ext cx="493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 and I can be divided by the age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915E959-5993-4CC9-BC37-D7502AA405B0}"/>
              </a:ext>
            </a:extLst>
          </p:cNvPr>
          <p:cNvSpPr txBox="1"/>
          <p:nvPr/>
        </p:nvSpPr>
        <p:spPr>
          <a:xfrm>
            <a:off x="6400633" y="1297926"/>
            <a:ext cx="502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Most arrests under an age are 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8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60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55DF2C-72A5-48B3-B373-E9CAA22BB2AC}"/>
              </a:ext>
            </a:extLst>
          </p:cNvPr>
          <p:cNvSpPr/>
          <p:nvPr/>
        </p:nvSpPr>
        <p:spPr>
          <a:xfrm>
            <a:off x="818651" y="775564"/>
            <a:ext cx="10517994" cy="5184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B1D833-B343-4029-94AD-880F0D2D1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54" y="849069"/>
            <a:ext cx="7163800" cy="3953427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5436532-742D-4A01-A84F-766F6EA0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54" y="4899280"/>
            <a:ext cx="3372023" cy="71758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C3A3D3A-CFB8-490E-86B2-21BA27C1F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59" y="4961517"/>
            <a:ext cx="1771741" cy="457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51B352-10C8-4D07-845E-3B2FA720AE8F}"/>
              </a:ext>
            </a:extLst>
          </p:cNvPr>
          <p:cNvSpPr/>
          <p:nvPr/>
        </p:nvSpPr>
        <p:spPr>
          <a:xfrm>
            <a:off x="2348902" y="6055251"/>
            <a:ext cx="844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Linear regression prediction for the Arrest in 2019</a:t>
            </a:r>
          </a:p>
        </p:txBody>
      </p:sp>
    </p:spTree>
    <p:extLst>
      <p:ext uri="{BB962C8B-B14F-4D97-AF65-F5344CB8AC3E}">
        <p14:creationId xmlns:p14="http://schemas.microsoft.com/office/powerpoint/2010/main" val="114977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FF161B-9A0A-44D1-899E-636D2938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1452286"/>
            <a:ext cx="7163800" cy="3953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787C6A-92EC-429E-BD25-4A5176599AD9}"/>
              </a:ext>
            </a:extLst>
          </p:cNvPr>
          <p:cNvSpPr/>
          <p:nvPr/>
        </p:nvSpPr>
        <p:spPr>
          <a:xfrm>
            <a:off x="771788" y="664638"/>
            <a:ext cx="1157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What’s the number of arrest incidents per kilometer on Pico Boulevard in 2018?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2410B-B95E-4B8A-8E98-C757918E61C5}"/>
              </a:ext>
            </a:extLst>
          </p:cNvPr>
          <p:cNvSpPr/>
          <p:nvPr/>
        </p:nvSpPr>
        <p:spPr>
          <a:xfrm>
            <a:off x="2600583" y="5649097"/>
            <a:ext cx="706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Arrest location with the Pico Boulevard address</a:t>
            </a:r>
          </a:p>
        </p:txBody>
      </p:sp>
      <p:sp>
        <p:nvSpPr>
          <p:cNvPr id="5" name="thinking_71383">
            <a:extLst>
              <a:ext uri="{FF2B5EF4-FFF2-40B4-BE49-F238E27FC236}">
                <a16:creationId xmlns:a16="http://schemas.microsoft.com/office/drawing/2014/main" id="{AB8E6874-5F1B-4120-98DB-B5FAAB86F057}"/>
              </a:ext>
            </a:extLst>
          </p:cNvPr>
          <p:cNvSpPr>
            <a:spLocks noChangeAspect="1"/>
          </p:cNvSpPr>
          <p:nvPr/>
        </p:nvSpPr>
        <p:spPr bwMode="auto">
          <a:xfrm>
            <a:off x="11136797" y="5817765"/>
            <a:ext cx="759498" cy="801891"/>
          </a:xfrm>
          <a:custGeom>
            <a:avLst/>
            <a:gdLst>
              <a:gd name="connsiteX0" fmla="*/ 247326 w 575702"/>
              <a:gd name="connsiteY0" fmla="*/ 192488 h 607836"/>
              <a:gd name="connsiteX1" fmla="*/ 300321 w 575702"/>
              <a:gd name="connsiteY1" fmla="*/ 245412 h 607836"/>
              <a:gd name="connsiteX2" fmla="*/ 247326 w 575702"/>
              <a:gd name="connsiteY2" fmla="*/ 298336 h 607836"/>
              <a:gd name="connsiteX3" fmla="*/ 194331 w 575702"/>
              <a:gd name="connsiteY3" fmla="*/ 245412 h 607836"/>
              <a:gd name="connsiteX4" fmla="*/ 247326 w 575702"/>
              <a:gd name="connsiteY4" fmla="*/ 192488 h 607836"/>
              <a:gd name="connsiteX5" fmla="*/ 235862 w 575702"/>
              <a:gd name="connsiteY5" fmla="*/ 143984 h 607836"/>
              <a:gd name="connsiteX6" fmla="*/ 227283 w 575702"/>
              <a:gd name="connsiteY6" fmla="*/ 149720 h 607836"/>
              <a:gd name="connsiteX7" fmla="*/ 223105 w 575702"/>
              <a:gd name="connsiteY7" fmla="*/ 159627 h 607836"/>
              <a:gd name="connsiteX8" fmla="*/ 203784 w 575702"/>
              <a:gd name="connsiteY8" fmla="*/ 167672 h 607836"/>
              <a:gd name="connsiteX9" fmla="*/ 193787 w 575702"/>
              <a:gd name="connsiteY9" fmla="*/ 163575 h 607836"/>
              <a:gd name="connsiteX10" fmla="*/ 183642 w 575702"/>
              <a:gd name="connsiteY10" fmla="*/ 165587 h 607836"/>
              <a:gd name="connsiteX11" fmla="*/ 175510 w 575702"/>
              <a:gd name="connsiteY11" fmla="*/ 173706 h 607836"/>
              <a:gd name="connsiteX12" fmla="*/ 167379 w 575702"/>
              <a:gd name="connsiteY12" fmla="*/ 181751 h 607836"/>
              <a:gd name="connsiteX13" fmla="*/ 165365 w 575702"/>
              <a:gd name="connsiteY13" fmla="*/ 191882 h 607836"/>
              <a:gd name="connsiteX14" fmla="*/ 169543 w 575702"/>
              <a:gd name="connsiteY14" fmla="*/ 201863 h 607836"/>
              <a:gd name="connsiteX15" fmla="*/ 161486 w 575702"/>
              <a:gd name="connsiteY15" fmla="*/ 221231 h 607836"/>
              <a:gd name="connsiteX16" fmla="*/ 151489 w 575702"/>
              <a:gd name="connsiteY16" fmla="*/ 225328 h 607836"/>
              <a:gd name="connsiteX17" fmla="*/ 145745 w 575702"/>
              <a:gd name="connsiteY17" fmla="*/ 233969 h 607836"/>
              <a:gd name="connsiteX18" fmla="*/ 145745 w 575702"/>
              <a:gd name="connsiteY18" fmla="*/ 245366 h 607836"/>
              <a:gd name="connsiteX19" fmla="*/ 145745 w 575702"/>
              <a:gd name="connsiteY19" fmla="*/ 256837 h 607836"/>
              <a:gd name="connsiteX20" fmla="*/ 151489 w 575702"/>
              <a:gd name="connsiteY20" fmla="*/ 265404 h 607836"/>
              <a:gd name="connsiteX21" fmla="*/ 161486 w 575702"/>
              <a:gd name="connsiteY21" fmla="*/ 269575 h 607836"/>
              <a:gd name="connsiteX22" fmla="*/ 169543 w 575702"/>
              <a:gd name="connsiteY22" fmla="*/ 288868 h 607836"/>
              <a:gd name="connsiteX23" fmla="*/ 165365 w 575702"/>
              <a:gd name="connsiteY23" fmla="*/ 298924 h 607836"/>
              <a:gd name="connsiteX24" fmla="*/ 167379 w 575702"/>
              <a:gd name="connsiteY24" fmla="*/ 309055 h 607836"/>
              <a:gd name="connsiteX25" fmla="*/ 175510 w 575702"/>
              <a:gd name="connsiteY25" fmla="*/ 317100 h 607836"/>
              <a:gd name="connsiteX26" fmla="*/ 183642 w 575702"/>
              <a:gd name="connsiteY26" fmla="*/ 325220 h 607836"/>
              <a:gd name="connsiteX27" fmla="*/ 193787 w 575702"/>
              <a:gd name="connsiteY27" fmla="*/ 327231 h 607836"/>
              <a:gd name="connsiteX28" fmla="*/ 203784 w 575702"/>
              <a:gd name="connsiteY28" fmla="*/ 323134 h 607836"/>
              <a:gd name="connsiteX29" fmla="*/ 223105 w 575702"/>
              <a:gd name="connsiteY29" fmla="*/ 331179 h 607836"/>
              <a:gd name="connsiteX30" fmla="*/ 227283 w 575702"/>
              <a:gd name="connsiteY30" fmla="*/ 341086 h 607836"/>
              <a:gd name="connsiteX31" fmla="*/ 235862 w 575702"/>
              <a:gd name="connsiteY31" fmla="*/ 346822 h 607836"/>
              <a:gd name="connsiteX32" fmla="*/ 247350 w 575702"/>
              <a:gd name="connsiteY32" fmla="*/ 346822 h 607836"/>
              <a:gd name="connsiteX33" fmla="*/ 258764 w 575702"/>
              <a:gd name="connsiteY33" fmla="*/ 346822 h 607836"/>
              <a:gd name="connsiteX34" fmla="*/ 267417 w 575702"/>
              <a:gd name="connsiteY34" fmla="*/ 341086 h 607836"/>
              <a:gd name="connsiteX35" fmla="*/ 271520 w 575702"/>
              <a:gd name="connsiteY35" fmla="*/ 331179 h 607836"/>
              <a:gd name="connsiteX36" fmla="*/ 290916 w 575702"/>
              <a:gd name="connsiteY36" fmla="*/ 323134 h 607836"/>
              <a:gd name="connsiteX37" fmla="*/ 300913 w 575702"/>
              <a:gd name="connsiteY37" fmla="*/ 327231 h 607836"/>
              <a:gd name="connsiteX38" fmla="*/ 311058 w 575702"/>
              <a:gd name="connsiteY38" fmla="*/ 325220 h 607836"/>
              <a:gd name="connsiteX39" fmla="*/ 319189 w 575702"/>
              <a:gd name="connsiteY39" fmla="*/ 317100 h 607836"/>
              <a:gd name="connsiteX40" fmla="*/ 327246 w 575702"/>
              <a:gd name="connsiteY40" fmla="*/ 309055 h 607836"/>
              <a:gd name="connsiteX41" fmla="*/ 329260 w 575702"/>
              <a:gd name="connsiteY41" fmla="*/ 298924 h 607836"/>
              <a:gd name="connsiteX42" fmla="*/ 325157 w 575702"/>
              <a:gd name="connsiteY42" fmla="*/ 288868 h 607836"/>
              <a:gd name="connsiteX43" fmla="*/ 333214 w 575702"/>
              <a:gd name="connsiteY43" fmla="*/ 269575 h 607836"/>
              <a:gd name="connsiteX44" fmla="*/ 343211 w 575702"/>
              <a:gd name="connsiteY44" fmla="*/ 265404 h 607836"/>
              <a:gd name="connsiteX45" fmla="*/ 348955 w 575702"/>
              <a:gd name="connsiteY45" fmla="*/ 256837 h 607836"/>
              <a:gd name="connsiteX46" fmla="*/ 348955 w 575702"/>
              <a:gd name="connsiteY46" fmla="*/ 245366 h 607836"/>
              <a:gd name="connsiteX47" fmla="*/ 348955 w 575702"/>
              <a:gd name="connsiteY47" fmla="*/ 233969 h 607836"/>
              <a:gd name="connsiteX48" fmla="*/ 343211 w 575702"/>
              <a:gd name="connsiteY48" fmla="*/ 225328 h 607836"/>
              <a:gd name="connsiteX49" fmla="*/ 333214 w 575702"/>
              <a:gd name="connsiteY49" fmla="*/ 221231 h 607836"/>
              <a:gd name="connsiteX50" fmla="*/ 325157 w 575702"/>
              <a:gd name="connsiteY50" fmla="*/ 201863 h 607836"/>
              <a:gd name="connsiteX51" fmla="*/ 329260 w 575702"/>
              <a:gd name="connsiteY51" fmla="*/ 191882 h 607836"/>
              <a:gd name="connsiteX52" fmla="*/ 327246 w 575702"/>
              <a:gd name="connsiteY52" fmla="*/ 181751 h 607836"/>
              <a:gd name="connsiteX53" fmla="*/ 319189 w 575702"/>
              <a:gd name="connsiteY53" fmla="*/ 173706 h 607836"/>
              <a:gd name="connsiteX54" fmla="*/ 311058 w 575702"/>
              <a:gd name="connsiteY54" fmla="*/ 165587 h 607836"/>
              <a:gd name="connsiteX55" fmla="*/ 300913 w 575702"/>
              <a:gd name="connsiteY55" fmla="*/ 163575 h 607836"/>
              <a:gd name="connsiteX56" fmla="*/ 290916 w 575702"/>
              <a:gd name="connsiteY56" fmla="*/ 167672 h 607836"/>
              <a:gd name="connsiteX57" fmla="*/ 271520 w 575702"/>
              <a:gd name="connsiteY57" fmla="*/ 159627 h 607836"/>
              <a:gd name="connsiteX58" fmla="*/ 267417 w 575702"/>
              <a:gd name="connsiteY58" fmla="*/ 149720 h 607836"/>
              <a:gd name="connsiteX59" fmla="*/ 258764 w 575702"/>
              <a:gd name="connsiteY59" fmla="*/ 143984 h 607836"/>
              <a:gd name="connsiteX60" fmla="*/ 247350 w 575702"/>
              <a:gd name="connsiteY60" fmla="*/ 143984 h 607836"/>
              <a:gd name="connsiteX61" fmla="*/ 410508 w 575702"/>
              <a:gd name="connsiteY61" fmla="*/ 100965 h 607836"/>
              <a:gd name="connsiteX62" fmla="*/ 449213 w 575702"/>
              <a:gd name="connsiteY62" fmla="*/ 139600 h 607836"/>
              <a:gd name="connsiteX63" fmla="*/ 410508 w 575702"/>
              <a:gd name="connsiteY63" fmla="*/ 178235 h 607836"/>
              <a:gd name="connsiteX64" fmla="*/ 371803 w 575702"/>
              <a:gd name="connsiteY64" fmla="*/ 139600 h 607836"/>
              <a:gd name="connsiteX65" fmla="*/ 410508 w 575702"/>
              <a:gd name="connsiteY65" fmla="*/ 100965 h 607836"/>
              <a:gd name="connsiteX66" fmla="*/ 402145 w 575702"/>
              <a:gd name="connsiteY66" fmla="*/ 65620 h 607836"/>
              <a:gd name="connsiteX67" fmla="*/ 395878 w 575702"/>
              <a:gd name="connsiteY67" fmla="*/ 69792 h 607836"/>
              <a:gd name="connsiteX68" fmla="*/ 392894 w 575702"/>
              <a:gd name="connsiteY68" fmla="*/ 77092 h 607836"/>
              <a:gd name="connsiteX69" fmla="*/ 378720 w 575702"/>
              <a:gd name="connsiteY69" fmla="*/ 82902 h 607836"/>
              <a:gd name="connsiteX70" fmla="*/ 371484 w 575702"/>
              <a:gd name="connsiteY70" fmla="*/ 79923 h 607836"/>
              <a:gd name="connsiteX71" fmla="*/ 364024 w 575702"/>
              <a:gd name="connsiteY71" fmla="*/ 81412 h 607836"/>
              <a:gd name="connsiteX72" fmla="*/ 358130 w 575702"/>
              <a:gd name="connsiteY72" fmla="*/ 87297 h 607836"/>
              <a:gd name="connsiteX73" fmla="*/ 352237 w 575702"/>
              <a:gd name="connsiteY73" fmla="*/ 93182 h 607836"/>
              <a:gd name="connsiteX74" fmla="*/ 350745 w 575702"/>
              <a:gd name="connsiteY74" fmla="*/ 100556 h 607836"/>
              <a:gd name="connsiteX75" fmla="*/ 353729 w 575702"/>
              <a:gd name="connsiteY75" fmla="*/ 107857 h 607836"/>
              <a:gd name="connsiteX76" fmla="*/ 347910 w 575702"/>
              <a:gd name="connsiteY76" fmla="*/ 122010 h 607836"/>
              <a:gd name="connsiteX77" fmla="*/ 340600 w 575702"/>
              <a:gd name="connsiteY77" fmla="*/ 124989 h 607836"/>
              <a:gd name="connsiteX78" fmla="*/ 336422 w 575702"/>
              <a:gd name="connsiteY78" fmla="*/ 131247 h 607836"/>
              <a:gd name="connsiteX79" fmla="*/ 336422 w 575702"/>
              <a:gd name="connsiteY79" fmla="*/ 139589 h 607836"/>
              <a:gd name="connsiteX80" fmla="*/ 336422 w 575702"/>
              <a:gd name="connsiteY80" fmla="*/ 147932 h 607836"/>
              <a:gd name="connsiteX81" fmla="*/ 340600 w 575702"/>
              <a:gd name="connsiteY81" fmla="*/ 154264 h 607836"/>
              <a:gd name="connsiteX82" fmla="*/ 347910 w 575702"/>
              <a:gd name="connsiteY82" fmla="*/ 157244 h 607836"/>
              <a:gd name="connsiteX83" fmla="*/ 353729 w 575702"/>
              <a:gd name="connsiteY83" fmla="*/ 171322 h 607836"/>
              <a:gd name="connsiteX84" fmla="*/ 350745 w 575702"/>
              <a:gd name="connsiteY84" fmla="*/ 178622 h 607836"/>
              <a:gd name="connsiteX85" fmla="*/ 352237 w 575702"/>
              <a:gd name="connsiteY85" fmla="*/ 185997 h 607836"/>
              <a:gd name="connsiteX86" fmla="*/ 358130 w 575702"/>
              <a:gd name="connsiteY86" fmla="*/ 191956 h 607836"/>
              <a:gd name="connsiteX87" fmla="*/ 364024 w 575702"/>
              <a:gd name="connsiteY87" fmla="*/ 197841 h 607836"/>
              <a:gd name="connsiteX88" fmla="*/ 371409 w 575702"/>
              <a:gd name="connsiteY88" fmla="*/ 199331 h 607836"/>
              <a:gd name="connsiteX89" fmla="*/ 378720 w 575702"/>
              <a:gd name="connsiteY89" fmla="*/ 196277 h 607836"/>
              <a:gd name="connsiteX90" fmla="*/ 392894 w 575702"/>
              <a:gd name="connsiteY90" fmla="*/ 202161 h 607836"/>
              <a:gd name="connsiteX91" fmla="*/ 395878 w 575702"/>
              <a:gd name="connsiteY91" fmla="*/ 209387 h 607836"/>
              <a:gd name="connsiteX92" fmla="*/ 402145 w 575702"/>
              <a:gd name="connsiteY92" fmla="*/ 213633 h 607836"/>
              <a:gd name="connsiteX93" fmla="*/ 410500 w 575702"/>
              <a:gd name="connsiteY93" fmla="*/ 213633 h 607836"/>
              <a:gd name="connsiteX94" fmla="*/ 418855 w 575702"/>
              <a:gd name="connsiteY94" fmla="*/ 213633 h 607836"/>
              <a:gd name="connsiteX95" fmla="*/ 425196 w 575702"/>
              <a:gd name="connsiteY95" fmla="*/ 209387 h 607836"/>
              <a:gd name="connsiteX96" fmla="*/ 428180 w 575702"/>
              <a:gd name="connsiteY96" fmla="*/ 202161 h 607836"/>
              <a:gd name="connsiteX97" fmla="*/ 442279 w 575702"/>
              <a:gd name="connsiteY97" fmla="*/ 196277 h 607836"/>
              <a:gd name="connsiteX98" fmla="*/ 449590 w 575702"/>
              <a:gd name="connsiteY98" fmla="*/ 199331 h 607836"/>
              <a:gd name="connsiteX99" fmla="*/ 456975 w 575702"/>
              <a:gd name="connsiteY99" fmla="*/ 197841 h 607836"/>
              <a:gd name="connsiteX100" fmla="*/ 462943 w 575702"/>
              <a:gd name="connsiteY100" fmla="*/ 191956 h 607836"/>
              <a:gd name="connsiteX101" fmla="*/ 468837 w 575702"/>
              <a:gd name="connsiteY101" fmla="*/ 185997 h 607836"/>
              <a:gd name="connsiteX102" fmla="*/ 470329 w 575702"/>
              <a:gd name="connsiteY102" fmla="*/ 178622 h 607836"/>
              <a:gd name="connsiteX103" fmla="*/ 467270 w 575702"/>
              <a:gd name="connsiteY103" fmla="*/ 171322 h 607836"/>
              <a:gd name="connsiteX104" fmla="*/ 473163 w 575702"/>
              <a:gd name="connsiteY104" fmla="*/ 157244 h 607836"/>
              <a:gd name="connsiteX105" fmla="*/ 480400 w 575702"/>
              <a:gd name="connsiteY105" fmla="*/ 154264 h 607836"/>
              <a:gd name="connsiteX106" fmla="*/ 484652 w 575702"/>
              <a:gd name="connsiteY106" fmla="*/ 147932 h 607836"/>
              <a:gd name="connsiteX107" fmla="*/ 484652 w 575702"/>
              <a:gd name="connsiteY107" fmla="*/ 139589 h 607836"/>
              <a:gd name="connsiteX108" fmla="*/ 484652 w 575702"/>
              <a:gd name="connsiteY108" fmla="*/ 131247 h 607836"/>
              <a:gd name="connsiteX109" fmla="*/ 480400 w 575702"/>
              <a:gd name="connsiteY109" fmla="*/ 124989 h 607836"/>
              <a:gd name="connsiteX110" fmla="*/ 473163 w 575702"/>
              <a:gd name="connsiteY110" fmla="*/ 122010 h 607836"/>
              <a:gd name="connsiteX111" fmla="*/ 467270 w 575702"/>
              <a:gd name="connsiteY111" fmla="*/ 107857 h 607836"/>
              <a:gd name="connsiteX112" fmla="*/ 470329 w 575702"/>
              <a:gd name="connsiteY112" fmla="*/ 100556 h 607836"/>
              <a:gd name="connsiteX113" fmla="*/ 468837 w 575702"/>
              <a:gd name="connsiteY113" fmla="*/ 93182 h 607836"/>
              <a:gd name="connsiteX114" fmla="*/ 462943 w 575702"/>
              <a:gd name="connsiteY114" fmla="*/ 87297 h 607836"/>
              <a:gd name="connsiteX115" fmla="*/ 456975 w 575702"/>
              <a:gd name="connsiteY115" fmla="*/ 81412 h 607836"/>
              <a:gd name="connsiteX116" fmla="*/ 449590 w 575702"/>
              <a:gd name="connsiteY116" fmla="*/ 79923 h 607836"/>
              <a:gd name="connsiteX117" fmla="*/ 442279 w 575702"/>
              <a:gd name="connsiteY117" fmla="*/ 82902 h 607836"/>
              <a:gd name="connsiteX118" fmla="*/ 428180 w 575702"/>
              <a:gd name="connsiteY118" fmla="*/ 77092 h 607836"/>
              <a:gd name="connsiteX119" fmla="*/ 425196 w 575702"/>
              <a:gd name="connsiteY119" fmla="*/ 69792 h 607836"/>
              <a:gd name="connsiteX120" fmla="*/ 418855 w 575702"/>
              <a:gd name="connsiteY120" fmla="*/ 65620 h 607836"/>
              <a:gd name="connsiteX121" fmla="*/ 410500 w 575702"/>
              <a:gd name="connsiteY121" fmla="*/ 65620 h 607836"/>
              <a:gd name="connsiteX122" fmla="*/ 284426 w 575702"/>
              <a:gd name="connsiteY122" fmla="*/ 2527 h 607836"/>
              <a:gd name="connsiteX123" fmla="*/ 560967 w 575702"/>
              <a:gd name="connsiteY123" fmla="*/ 149273 h 607836"/>
              <a:gd name="connsiteX124" fmla="*/ 495394 w 575702"/>
              <a:gd name="connsiteY124" fmla="*/ 413118 h 607836"/>
              <a:gd name="connsiteX125" fmla="*/ 468240 w 575702"/>
              <a:gd name="connsiteY125" fmla="*/ 521800 h 607836"/>
              <a:gd name="connsiteX126" fmla="*/ 468240 w 575702"/>
              <a:gd name="connsiteY126" fmla="*/ 589213 h 607836"/>
              <a:gd name="connsiteX127" fmla="*/ 449590 w 575702"/>
              <a:gd name="connsiteY127" fmla="*/ 607836 h 607836"/>
              <a:gd name="connsiteX128" fmla="*/ 205425 w 575702"/>
              <a:gd name="connsiteY128" fmla="*/ 607836 h 607836"/>
              <a:gd name="connsiteX129" fmla="*/ 186850 w 575702"/>
              <a:gd name="connsiteY129" fmla="*/ 590405 h 607836"/>
              <a:gd name="connsiteX130" fmla="*/ 184462 w 575702"/>
              <a:gd name="connsiteY130" fmla="*/ 565451 h 607836"/>
              <a:gd name="connsiteX131" fmla="*/ 119785 w 575702"/>
              <a:gd name="connsiteY131" fmla="*/ 531856 h 607836"/>
              <a:gd name="connsiteX132" fmla="*/ 50780 w 575702"/>
              <a:gd name="connsiteY132" fmla="*/ 499080 h 607836"/>
              <a:gd name="connsiteX133" fmla="*/ 49586 w 575702"/>
              <a:gd name="connsiteY133" fmla="*/ 411926 h 607836"/>
              <a:gd name="connsiteX134" fmla="*/ 14524 w 575702"/>
              <a:gd name="connsiteY134" fmla="*/ 403732 h 607836"/>
              <a:gd name="connsiteX135" fmla="*/ 5572 w 575702"/>
              <a:gd name="connsiteY135" fmla="*/ 372297 h 607836"/>
              <a:gd name="connsiteX136" fmla="*/ 56375 w 575702"/>
              <a:gd name="connsiteY136" fmla="*/ 304660 h 607836"/>
              <a:gd name="connsiteX137" fmla="*/ 53018 w 575702"/>
              <a:gd name="connsiteY137" fmla="*/ 233894 h 607836"/>
              <a:gd name="connsiteX138" fmla="*/ 168200 w 575702"/>
              <a:gd name="connsiteY138" fmla="*/ 45136 h 607836"/>
              <a:gd name="connsiteX139" fmla="*/ 284426 w 575702"/>
              <a:gd name="connsiteY139" fmla="*/ 2527 h 60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75702" h="607836">
                <a:moveTo>
                  <a:pt x="247326" y="192488"/>
                </a:moveTo>
                <a:cubicBezTo>
                  <a:pt x="276594" y="192488"/>
                  <a:pt x="300321" y="216183"/>
                  <a:pt x="300321" y="245412"/>
                </a:cubicBezTo>
                <a:cubicBezTo>
                  <a:pt x="300321" y="274641"/>
                  <a:pt x="276594" y="298336"/>
                  <a:pt x="247326" y="298336"/>
                </a:cubicBezTo>
                <a:cubicBezTo>
                  <a:pt x="218058" y="298336"/>
                  <a:pt x="194331" y="274641"/>
                  <a:pt x="194331" y="245412"/>
                </a:cubicBezTo>
                <a:cubicBezTo>
                  <a:pt x="194331" y="216183"/>
                  <a:pt x="218058" y="192488"/>
                  <a:pt x="247326" y="192488"/>
                </a:cubicBezTo>
                <a:close/>
                <a:moveTo>
                  <a:pt x="235862" y="143984"/>
                </a:moveTo>
                <a:cubicBezTo>
                  <a:pt x="232132" y="143984"/>
                  <a:pt x="228700" y="146219"/>
                  <a:pt x="227283" y="149720"/>
                </a:cubicBezTo>
                <a:lnTo>
                  <a:pt x="223105" y="159627"/>
                </a:lnTo>
                <a:cubicBezTo>
                  <a:pt x="216317" y="161564"/>
                  <a:pt x="209826" y="164246"/>
                  <a:pt x="203784" y="167672"/>
                </a:cubicBezTo>
                <a:lnTo>
                  <a:pt x="193787" y="163575"/>
                </a:lnTo>
                <a:cubicBezTo>
                  <a:pt x="190281" y="162160"/>
                  <a:pt x="186253" y="162905"/>
                  <a:pt x="183642" y="165587"/>
                </a:cubicBezTo>
                <a:lnTo>
                  <a:pt x="175510" y="173706"/>
                </a:lnTo>
                <a:lnTo>
                  <a:pt x="167379" y="181751"/>
                </a:lnTo>
                <a:cubicBezTo>
                  <a:pt x="164768" y="184433"/>
                  <a:pt x="163948" y="188381"/>
                  <a:pt x="165365" y="191882"/>
                </a:cubicBezTo>
                <a:lnTo>
                  <a:pt x="169543" y="201863"/>
                </a:lnTo>
                <a:cubicBezTo>
                  <a:pt x="166111" y="207897"/>
                  <a:pt x="163351" y="214378"/>
                  <a:pt x="161486" y="221231"/>
                </a:cubicBezTo>
                <a:lnTo>
                  <a:pt x="151489" y="225328"/>
                </a:lnTo>
                <a:cubicBezTo>
                  <a:pt x="148058" y="226818"/>
                  <a:pt x="145745" y="230170"/>
                  <a:pt x="145745" y="233969"/>
                </a:cubicBezTo>
                <a:lnTo>
                  <a:pt x="145745" y="245366"/>
                </a:lnTo>
                <a:lnTo>
                  <a:pt x="145745" y="256837"/>
                </a:lnTo>
                <a:cubicBezTo>
                  <a:pt x="145745" y="260562"/>
                  <a:pt x="148058" y="263988"/>
                  <a:pt x="151489" y="265404"/>
                </a:cubicBezTo>
                <a:lnTo>
                  <a:pt x="161486" y="269575"/>
                </a:lnTo>
                <a:cubicBezTo>
                  <a:pt x="163425" y="276354"/>
                  <a:pt x="166111" y="282835"/>
                  <a:pt x="169543" y="288868"/>
                </a:cubicBezTo>
                <a:lnTo>
                  <a:pt x="165365" y="298924"/>
                </a:lnTo>
                <a:cubicBezTo>
                  <a:pt x="163948" y="302351"/>
                  <a:pt x="164768" y="306373"/>
                  <a:pt x="167379" y="309055"/>
                </a:cubicBezTo>
                <a:lnTo>
                  <a:pt x="175510" y="317100"/>
                </a:lnTo>
                <a:lnTo>
                  <a:pt x="183642" y="325220"/>
                </a:lnTo>
                <a:cubicBezTo>
                  <a:pt x="186253" y="327827"/>
                  <a:pt x="190281" y="328646"/>
                  <a:pt x="193787" y="327231"/>
                </a:cubicBezTo>
                <a:lnTo>
                  <a:pt x="203784" y="323134"/>
                </a:lnTo>
                <a:cubicBezTo>
                  <a:pt x="209826" y="326486"/>
                  <a:pt x="216317" y="329242"/>
                  <a:pt x="223105" y="331179"/>
                </a:cubicBezTo>
                <a:lnTo>
                  <a:pt x="227283" y="341086"/>
                </a:lnTo>
                <a:cubicBezTo>
                  <a:pt x="228700" y="344587"/>
                  <a:pt x="232132" y="346822"/>
                  <a:pt x="235862" y="346822"/>
                </a:cubicBezTo>
                <a:lnTo>
                  <a:pt x="247350" y="346822"/>
                </a:lnTo>
                <a:lnTo>
                  <a:pt x="258764" y="346822"/>
                </a:lnTo>
                <a:cubicBezTo>
                  <a:pt x="262568" y="346822"/>
                  <a:pt x="265925" y="344587"/>
                  <a:pt x="267417" y="341086"/>
                </a:cubicBezTo>
                <a:lnTo>
                  <a:pt x="271520" y="331179"/>
                </a:lnTo>
                <a:cubicBezTo>
                  <a:pt x="278383" y="329242"/>
                  <a:pt x="284874" y="326486"/>
                  <a:pt x="290916" y="323134"/>
                </a:cubicBezTo>
                <a:lnTo>
                  <a:pt x="300913" y="327231"/>
                </a:lnTo>
                <a:cubicBezTo>
                  <a:pt x="304419" y="328646"/>
                  <a:pt x="308373" y="327827"/>
                  <a:pt x="311058" y="325220"/>
                </a:cubicBezTo>
                <a:lnTo>
                  <a:pt x="319189" y="317100"/>
                </a:lnTo>
                <a:lnTo>
                  <a:pt x="327246" y="309055"/>
                </a:lnTo>
                <a:cubicBezTo>
                  <a:pt x="329932" y="306373"/>
                  <a:pt x="330752" y="302351"/>
                  <a:pt x="329260" y="298924"/>
                </a:cubicBezTo>
                <a:lnTo>
                  <a:pt x="325157" y="288868"/>
                </a:lnTo>
                <a:cubicBezTo>
                  <a:pt x="328589" y="282835"/>
                  <a:pt x="331275" y="276354"/>
                  <a:pt x="333214" y="269575"/>
                </a:cubicBezTo>
                <a:lnTo>
                  <a:pt x="343211" y="265404"/>
                </a:lnTo>
                <a:cubicBezTo>
                  <a:pt x="346642" y="263988"/>
                  <a:pt x="348955" y="260562"/>
                  <a:pt x="348955" y="256837"/>
                </a:cubicBezTo>
                <a:lnTo>
                  <a:pt x="348955" y="245366"/>
                </a:lnTo>
                <a:lnTo>
                  <a:pt x="348955" y="233969"/>
                </a:lnTo>
                <a:cubicBezTo>
                  <a:pt x="348955" y="230170"/>
                  <a:pt x="346642" y="226818"/>
                  <a:pt x="343211" y="225328"/>
                </a:cubicBezTo>
                <a:lnTo>
                  <a:pt x="333214" y="221231"/>
                </a:lnTo>
                <a:cubicBezTo>
                  <a:pt x="331275" y="214378"/>
                  <a:pt x="328589" y="207897"/>
                  <a:pt x="325157" y="201863"/>
                </a:cubicBezTo>
                <a:lnTo>
                  <a:pt x="329260" y="191882"/>
                </a:lnTo>
                <a:cubicBezTo>
                  <a:pt x="330752" y="188381"/>
                  <a:pt x="329932" y="184433"/>
                  <a:pt x="327246" y="181751"/>
                </a:cubicBezTo>
                <a:lnTo>
                  <a:pt x="319189" y="173706"/>
                </a:lnTo>
                <a:lnTo>
                  <a:pt x="311058" y="165587"/>
                </a:lnTo>
                <a:cubicBezTo>
                  <a:pt x="308373" y="162905"/>
                  <a:pt x="304419" y="162160"/>
                  <a:pt x="300913" y="163575"/>
                </a:cubicBezTo>
                <a:lnTo>
                  <a:pt x="290916" y="167672"/>
                </a:lnTo>
                <a:cubicBezTo>
                  <a:pt x="284874" y="164246"/>
                  <a:pt x="278383" y="161564"/>
                  <a:pt x="271520" y="159627"/>
                </a:cubicBezTo>
                <a:lnTo>
                  <a:pt x="267417" y="149720"/>
                </a:lnTo>
                <a:cubicBezTo>
                  <a:pt x="265925" y="146219"/>
                  <a:pt x="262568" y="143984"/>
                  <a:pt x="258764" y="143984"/>
                </a:cubicBezTo>
                <a:lnTo>
                  <a:pt x="247350" y="143984"/>
                </a:lnTo>
                <a:close/>
                <a:moveTo>
                  <a:pt x="410508" y="100965"/>
                </a:moveTo>
                <a:cubicBezTo>
                  <a:pt x="431884" y="100965"/>
                  <a:pt x="449213" y="118262"/>
                  <a:pt x="449213" y="139600"/>
                </a:cubicBezTo>
                <a:cubicBezTo>
                  <a:pt x="449213" y="160938"/>
                  <a:pt x="431884" y="178235"/>
                  <a:pt x="410508" y="178235"/>
                </a:cubicBezTo>
                <a:cubicBezTo>
                  <a:pt x="389132" y="178235"/>
                  <a:pt x="371803" y="160938"/>
                  <a:pt x="371803" y="139600"/>
                </a:cubicBezTo>
                <a:cubicBezTo>
                  <a:pt x="371803" y="118262"/>
                  <a:pt x="389132" y="100965"/>
                  <a:pt x="410508" y="100965"/>
                </a:cubicBezTo>
                <a:close/>
                <a:moveTo>
                  <a:pt x="402145" y="65620"/>
                </a:moveTo>
                <a:cubicBezTo>
                  <a:pt x="399459" y="65620"/>
                  <a:pt x="396923" y="67259"/>
                  <a:pt x="395878" y="69792"/>
                </a:cubicBezTo>
                <a:lnTo>
                  <a:pt x="392894" y="77092"/>
                </a:lnTo>
                <a:cubicBezTo>
                  <a:pt x="387896" y="78507"/>
                  <a:pt x="383196" y="80444"/>
                  <a:pt x="378720" y="82902"/>
                </a:cubicBezTo>
                <a:lnTo>
                  <a:pt x="371484" y="79923"/>
                </a:lnTo>
                <a:cubicBezTo>
                  <a:pt x="368873" y="78880"/>
                  <a:pt x="365963" y="79476"/>
                  <a:pt x="364024" y="81412"/>
                </a:cubicBezTo>
                <a:lnTo>
                  <a:pt x="358130" y="87297"/>
                </a:lnTo>
                <a:lnTo>
                  <a:pt x="352237" y="93182"/>
                </a:lnTo>
                <a:cubicBezTo>
                  <a:pt x="350298" y="95119"/>
                  <a:pt x="349701" y="98024"/>
                  <a:pt x="350745" y="100556"/>
                </a:cubicBezTo>
                <a:lnTo>
                  <a:pt x="353729" y="107857"/>
                </a:lnTo>
                <a:cubicBezTo>
                  <a:pt x="351267" y="112326"/>
                  <a:pt x="349328" y="117019"/>
                  <a:pt x="347910" y="122010"/>
                </a:cubicBezTo>
                <a:lnTo>
                  <a:pt x="340600" y="124989"/>
                </a:lnTo>
                <a:cubicBezTo>
                  <a:pt x="338063" y="126032"/>
                  <a:pt x="336422" y="128565"/>
                  <a:pt x="336422" y="131247"/>
                </a:cubicBezTo>
                <a:lnTo>
                  <a:pt x="336422" y="139589"/>
                </a:lnTo>
                <a:lnTo>
                  <a:pt x="336422" y="147932"/>
                </a:lnTo>
                <a:cubicBezTo>
                  <a:pt x="336422" y="150689"/>
                  <a:pt x="338063" y="153147"/>
                  <a:pt x="340600" y="154264"/>
                </a:cubicBezTo>
                <a:lnTo>
                  <a:pt x="347910" y="157244"/>
                </a:lnTo>
                <a:cubicBezTo>
                  <a:pt x="349328" y="162235"/>
                  <a:pt x="351267" y="166927"/>
                  <a:pt x="353729" y="171322"/>
                </a:cubicBezTo>
                <a:lnTo>
                  <a:pt x="350745" y="178622"/>
                </a:lnTo>
                <a:cubicBezTo>
                  <a:pt x="349701" y="181155"/>
                  <a:pt x="350298" y="184060"/>
                  <a:pt x="352237" y="185997"/>
                </a:cubicBezTo>
                <a:lnTo>
                  <a:pt x="358130" y="191956"/>
                </a:lnTo>
                <a:lnTo>
                  <a:pt x="364024" y="197841"/>
                </a:lnTo>
                <a:cubicBezTo>
                  <a:pt x="365963" y="199778"/>
                  <a:pt x="368873" y="200374"/>
                  <a:pt x="371409" y="199331"/>
                </a:cubicBezTo>
                <a:lnTo>
                  <a:pt x="378720" y="196277"/>
                </a:lnTo>
                <a:cubicBezTo>
                  <a:pt x="383196" y="198809"/>
                  <a:pt x="387896" y="200746"/>
                  <a:pt x="392894" y="202161"/>
                </a:cubicBezTo>
                <a:lnTo>
                  <a:pt x="395878" y="209387"/>
                </a:lnTo>
                <a:cubicBezTo>
                  <a:pt x="396923" y="211920"/>
                  <a:pt x="399459" y="213633"/>
                  <a:pt x="402145" y="213633"/>
                </a:cubicBezTo>
                <a:lnTo>
                  <a:pt x="410500" y="213633"/>
                </a:lnTo>
                <a:lnTo>
                  <a:pt x="418855" y="213633"/>
                </a:lnTo>
                <a:cubicBezTo>
                  <a:pt x="421615" y="213633"/>
                  <a:pt x="424077" y="211920"/>
                  <a:pt x="425196" y="209387"/>
                </a:cubicBezTo>
                <a:lnTo>
                  <a:pt x="428180" y="202161"/>
                </a:lnTo>
                <a:cubicBezTo>
                  <a:pt x="433178" y="200746"/>
                  <a:pt x="437878" y="198809"/>
                  <a:pt x="442279" y="196277"/>
                </a:cubicBezTo>
                <a:lnTo>
                  <a:pt x="449590" y="199331"/>
                </a:lnTo>
                <a:cubicBezTo>
                  <a:pt x="452126" y="200374"/>
                  <a:pt x="455036" y="199778"/>
                  <a:pt x="456975" y="197841"/>
                </a:cubicBezTo>
                <a:lnTo>
                  <a:pt x="462943" y="191956"/>
                </a:lnTo>
                <a:lnTo>
                  <a:pt x="468837" y="185997"/>
                </a:lnTo>
                <a:cubicBezTo>
                  <a:pt x="470776" y="184060"/>
                  <a:pt x="471373" y="181155"/>
                  <a:pt x="470329" y="178622"/>
                </a:cubicBezTo>
                <a:lnTo>
                  <a:pt x="467270" y="171322"/>
                </a:lnTo>
                <a:cubicBezTo>
                  <a:pt x="469806" y="166927"/>
                  <a:pt x="471746" y="162235"/>
                  <a:pt x="473163" y="157244"/>
                </a:cubicBezTo>
                <a:lnTo>
                  <a:pt x="480400" y="154264"/>
                </a:lnTo>
                <a:cubicBezTo>
                  <a:pt x="482936" y="153147"/>
                  <a:pt x="484652" y="150689"/>
                  <a:pt x="484652" y="147932"/>
                </a:cubicBezTo>
                <a:lnTo>
                  <a:pt x="484652" y="139589"/>
                </a:lnTo>
                <a:lnTo>
                  <a:pt x="484652" y="131247"/>
                </a:lnTo>
                <a:cubicBezTo>
                  <a:pt x="484652" y="128565"/>
                  <a:pt x="482936" y="126032"/>
                  <a:pt x="480400" y="124989"/>
                </a:cubicBezTo>
                <a:lnTo>
                  <a:pt x="473163" y="122010"/>
                </a:lnTo>
                <a:cubicBezTo>
                  <a:pt x="471746" y="117019"/>
                  <a:pt x="469806" y="112326"/>
                  <a:pt x="467270" y="107857"/>
                </a:cubicBezTo>
                <a:lnTo>
                  <a:pt x="470329" y="100556"/>
                </a:lnTo>
                <a:cubicBezTo>
                  <a:pt x="471373" y="98024"/>
                  <a:pt x="470776" y="95119"/>
                  <a:pt x="468837" y="93182"/>
                </a:cubicBezTo>
                <a:lnTo>
                  <a:pt x="462943" y="87297"/>
                </a:lnTo>
                <a:lnTo>
                  <a:pt x="456975" y="81412"/>
                </a:lnTo>
                <a:cubicBezTo>
                  <a:pt x="455036" y="79476"/>
                  <a:pt x="452126" y="78880"/>
                  <a:pt x="449590" y="79923"/>
                </a:cubicBezTo>
                <a:lnTo>
                  <a:pt x="442279" y="82902"/>
                </a:lnTo>
                <a:cubicBezTo>
                  <a:pt x="437878" y="80444"/>
                  <a:pt x="433178" y="78433"/>
                  <a:pt x="428180" y="77092"/>
                </a:cubicBezTo>
                <a:lnTo>
                  <a:pt x="425196" y="69792"/>
                </a:lnTo>
                <a:cubicBezTo>
                  <a:pt x="424077" y="67259"/>
                  <a:pt x="421615" y="65620"/>
                  <a:pt x="418855" y="65620"/>
                </a:cubicBezTo>
                <a:lnTo>
                  <a:pt x="410500" y="65620"/>
                </a:lnTo>
                <a:close/>
                <a:moveTo>
                  <a:pt x="284426" y="2527"/>
                </a:moveTo>
                <a:cubicBezTo>
                  <a:pt x="398191" y="-12222"/>
                  <a:pt x="518072" y="37686"/>
                  <a:pt x="560967" y="149273"/>
                </a:cubicBezTo>
                <a:cubicBezTo>
                  <a:pt x="597894" y="245217"/>
                  <a:pt x="561490" y="340416"/>
                  <a:pt x="495394" y="413118"/>
                </a:cubicBezTo>
                <a:cubicBezTo>
                  <a:pt x="471597" y="439264"/>
                  <a:pt x="468240" y="488577"/>
                  <a:pt x="468240" y="521800"/>
                </a:cubicBezTo>
                <a:lnTo>
                  <a:pt x="468240" y="589213"/>
                </a:lnTo>
                <a:cubicBezTo>
                  <a:pt x="468240" y="599493"/>
                  <a:pt x="459885" y="607836"/>
                  <a:pt x="449590" y="607836"/>
                </a:cubicBezTo>
                <a:lnTo>
                  <a:pt x="205425" y="607836"/>
                </a:lnTo>
                <a:cubicBezTo>
                  <a:pt x="195652" y="607836"/>
                  <a:pt x="187521" y="600238"/>
                  <a:pt x="186850" y="590405"/>
                </a:cubicBezTo>
                <a:cubicBezTo>
                  <a:pt x="185954" y="577146"/>
                  <a:pt x="184462" y="565451"/>
                  <a:pt x="184462" y="565451"/>
                </a:cubicBezTo>
                <a:cubicBezTo>
                  <a:pt x="179315" y="543625"/>
                  <a:pt x="159472" y="525450"/>
                  <a:pt x="119785" y="531856"/>
                </a:cubicBezTo>
                <a:cubicBezTo>
                  <a:pt x="78158" y="538486"/>
                  <a:pt x="53167" y="526716"/>
                  <a:pt x="50780" y="499080"/>
                </a:cubicBezTo>
                <a:cubicBezTo>
                  <a:pt x="50034" y="489918"/>
                  <a:pt x="49586" y="411926"/>
                  <a:pt x="49586" y="411926"/>
                </a:cubicBezTo>
                <a:cubicBezTo>
                  <a:pt x="47497" y="410809"/>
                  <a:pt x="34070" y="408127"/>
                  <a:pt x="14524" y="403732"/>
                </a:cubicBezTo>
                <a:cubicBezTo>
                  <a:pt x="201" y="400455"/>
                  <a:pt x="-4946" y="382577"/>
                  <a:pt x="5572" y="372297"/>
                </a:cubicBezTo>
                <a:cubicBezTo>
                  <a:pt x="49437" y="329093"/>
                  <a:pt x="55330" y="308981"/>
                  <a:pt x="56375" y="304660"/>
                </a:cubicBezTo>
                <a:cubicBezTo>
                  <a:pt x="61746" y="283356"/>
                  <a:pt x="51078" y="256316"/>
                  <a:pt x="53018" y="233894"/>
                </a:cubicBezTo>
                <a:cubicBezTo>
                  <a:pt x="59657" y="157616"/>
                  <a:pt x="104865" y="87297"/>
                  <a:pt x="168200" y="45136"/>
                </a:cubicBezTo>
                <a:cubicBezTo>
                  <a:pt x="202963" y="22044"/>
                  <a:pt x="243172" y="7890"/>
                  <a:pt x="284426" y="25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7266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51ECAD-6A55-4C25-8012-0976905F0CDD}"/>
              </a:ext>
            </a:extLst>
          </p:cNvPr>
          <p:cNvSpPr/>
          <p:nvPr/>
        </p:nvSpPr>
        <p:spPr>
          <a:xfrm>
            <a:off x="8054214" y="4441274"/>
            <a:ext cx="3704425" cy="1868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50BFC8-9B8A-46AE-870D-9B3DEE490090}"/>
              </a:ext>
            </a:extLst>
          </p:cNvPr>
          <p:cNvSpPr/>
          <p:nvPr/>
        </p:nvSpPr>
        <p:spPr>
          <a:xfrm>
            <a:off x="8041040" y="2529924"/>
            <a:ext cx="3704425" cy="182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F6A83C-3D5D-45E8-B07C-EF3A2B864576}"/>
              </a:ext>
            </a:extLst>
          </p:cNvPr>
          <p:cNvSpPr/>
          <p:nvPr/>
        </p:nvSpPr>
        <p:spPr>
          <a:xfrm>
            <a:off x="8041040" y="548416"/>
            <a:ext cx="3704425" cy="18683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C558B-2355-430B-87BE-1D4A1B60739B}"/>
              </a:ext>
            </a:extLst>
          </p:cNvPr>
          <p:cNvSpPr/>
          <p:nvPr/>
        </p:nvSpPr>
        <p:spPr>
          <a:xfrm>
            <a:off x="455509" y="548416"/>
            <a:ext cx="7491157" cy="5761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3" name="Picture 2" descr="A flock of birds flying over a large map&#10;&#10;Description automatically generated">
            <a:extLst>
              <a:ext uri="{FF2B5EF4-FFF2-40B4-BE49-F238E27FC236}">
                <a16:creationId xmlns:a16="http://schemas.microsoft.com/office/drawing/2014/main" id="{3BCF1131-9613-400B-A024-E7705606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6" y="1354822"/>
            <a:ext cx="7202472" cy="3875714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A6979C-1E17-4639-BA17-01F12FE2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02" y="926054"/>
            <a:ext cx="3372838" cy="11130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BC87CD-4BAE-49A3-A1AC-70B5C9EE1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02" y="2891766"/>
            <a:ext cx="3372838" cy="1104604"/>
          </a:xfrm>
          <a:prstGeom prst="rect">
            <a:avLst/>
          </a:prstGeom>
        </p:spPr>
      </p:pic>
      <p:sp>
        <p:nvSpPr>
          <p:cNvPr id="27" name="Rectangle 19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ABA134E-3295-492C-86CE-34A56DFBF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102" y="4606119"/>
            <a:ext cx="2888436" cy="1554293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FEAA3B3B-1690-417A-B345-97729EB21BB5}"/>
              </a:ext>
            </a:extLst>
          </p:cNvPr>
          <p:cNvSpPr txBox="1"/>
          <p:nvPr/>
        </p:nvSpPr>
        <p:spPr>
          <a:xfrm>
            <a:off x="1362790" y="5387459"/>
            <a:ext cx="562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Remove the outliers, Let it be linear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676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76948D-1F80-496A-9479-EA56DF26CAC4}"/>
              </a:ext>
            </a:extLst>
          </p:cNvPr>
          <p:cNvSpPr/>
          <p:nvPr/>
        </p:nvSpPr>
        <p:spPr>
          <a:xfrm>
            <a:off x="177135" y="4410149"/>
            <a:ext cx="7163800" cy="2107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2EA1CC2-CF20-49BF-AB43-2E119C27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5" y="226924"/>
            <a:ext cx="7163800" cy="395342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558A7C-E7DF-45FD-92AE-62F4539B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5" y="4410148"/>
            <a:ext cx="4819396" cy="187814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DB9AA29-3E43-440C-A59D-6BA7D58B5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433821"/>
                  </p:ext>
                </p:extLst>
              </p:nvPr>
            </p:nvGraphicFramePr>
            <p:xfrm>
              <a:off x="9568958" y="3506840"/>
              <a:ext cx="536194" cy="301609"/>
            </p:xfrm>
            <a:graphic>
              <a:graphicData uri="http://schemas.microsoft.com/office/powerpoint/2016/slidezoom">
                <pslz:sldZm>
                  <pslz:sldZmObj sldId="258" cId="2247426144">
                    <pslz:zmPr id="{C7CC28B3-6D8B-40B3-8481-DE0E85E117D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6194" cy="3016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3DB9AA29-3E43-440C-A59D-6BA7D58B5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8958" y="3506840"/>
                <a:ext cx="536194" cy="3016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7" name="文本框 3">
            <a:extLst>
              <a:ext uri="{FF2B5EF4-FFF2-40B4-BE49-F238E27FC236}">
                <a16:creationId xmlns:a16="http://schemas.microsoft.com/office/drawing/2014/main" id="{A3C0B653-271D-4ECC-A233-56B89B389EE7}"/>
              </a:ext>
            </a:extLst>
          </p:cNvPr>
          <p:cNvSpPr txBox="1"/>
          <p:nvPr/>
        </p:nvSpPr>
        <p:spPr>
          <a:xfrm>
            <a:off x="8190735" y="1664062"/>
            <a:ext cx="374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 = 16.83 km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9EAA1A49-F78C-4745-B7D7-F7675F9C9C72}"/>
              </a:ext>
            </a:extLst>
          </p:cNvPr>
          <p:cNvSpPr txBox="1"/>
          <p:nvPr/>
        </p:nvSpPr>
        <p:spPr>
          <a:xfrm>
            <a:off x="8190734" y="5124090"/>
            <a:ext cx="3526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602/D = 35.77 A/km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2429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36B602-D89C-465F-9DD1-B770D4EACBE9}"/>
              </a:ext>
            </a:extLst>
          </p:cNvPr>
          <p:cNvSpPr/>
          <p:nvPr/>
        </p:nvSpPr>
        <p:spPr>
          <a:xfrm>
            <a:off x="1584641" y="770777"/>
            <a:ext cx="9009951" cy="5314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BB6DDF-E1D1-4477-BA61-7D4ED0215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6711" y="1019191"/>
            <a:ext cx="8518578" cy="42558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E3B2AA-0E31-4652-906A-70096370A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736" y="1019191"/>
            <a:ext cx="8520527" cy="4239716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A3C336A5-57DF-408E-B3DE-9F0FC227E69A}"/>
              </a:ext>
            </a:extLst>
          </p:cNvPr>
          <p:cNvSpPr txBox="1"/>
          <p:nvPr/>
        </p:nvSpPr>
        <p:spPr>
          <a:xfrm>
            <a:off x="3842158" y="5400398"/>
            <a:ext cx="449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How well was my prediction?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4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CE3B46D-B397-406D-90AC-339159792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88"/>
            <a:ext cx="12192000" cy="6560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937159-480B-48AE-86D0-D9E4F6F8935C}"/>
              </a:ext>
            </a:extLst>
          </p:cNvPr>
          <p:cNvSpPr txBox="1"/>
          <p:nvPr/>
        </p:nvSpPr>
        <p:spPr>
          <a:xfrm>
            <a:off x="614657" y="5756930"/>
            <a:ext cx="374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 Cluster, K = 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44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ADBD6A17-5916-4993-A578-6ECF1827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68866"/>
            <a:ext cx="5291666" cy="2920267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415360B-88DE-425E-8275-1F29861AE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68866"/>
            <a:ext cx="5291667" cy="2920268"/>
          </a:xfrm>
          <a:prstGeom prst="rect">
            <a:avLst/>
          </a:prstGeom>
        </p:spPr>
      </p:pic>
      <p:sp>
        <p:nvSpPr>
          <p:cNvPr id="23" name="文本框 3">
            <a:extLst>
              <a:ext uri="{FF2B5EF4-FFF2-40B4-BE49-F238E27FC236}">
                <a16:creationId xmlns:a16="http://schemas.microsoft.com/office/drawing/2014/main" id="{E8C13EB7-112A-4F80-8077-259EB78C6324}"/>
              </a:ext>
            </a:extLst>
          </p:cNvPr>
          <p:cNvSpPr txBox="1"/>
          <p:nvPr/>
        </p:nvSpPr>
        <p:spPr>
          <a:xfrm>
            <a:off x="1311757" y="4969325"/>
            <a:ext cx="374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 Cluster, K  = 21</a:t>
            </a:r>
          </a:p>
          <a:p>
            <a:pPr lvl="0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69EE3EEA-53BD-474E-9734-AB0FB178D543}"/>
              </a:ext>
            </a:extLst>
          </p:cNvPr>
          <p:cNvSpPr txBox="1"/>
          <p:nvPr/>
        </p:nvSpPr>
        <p:spPr>
          <a:xfrm>
            <a:off x="7030810" y="4969324"/>
            <a:ext cx="374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Real 21 Areas distribution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cardiogram_230214">
            <a:extLst>
              <a:ext uri="{FF2B5EF4-FFF2-40B4-BE49-F238E27FC236}">
                <a16:creationId xmlns:a16="http://schemas.microsoft.com/office/drawing/2014/main" id="{B76F15DA-C60B-4FB8-B8FD-CED0ADFBFC0C}"/>
              </a:ext>
            </a:extLst>
          </p:cNvPr>
          <p:cNvSpPr>
            <a:spLocks noChangeAspect="1"/>
          </p:cNvSpPr>
          <p:nvPr/>
        </p:nvSpPr>
        <p:spPr bwMode="auto">
          <a:xfrm>
            <a:off x="5654567" y="871714"/>
            <a:ext cx="602298" cy="60968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98465" h="605804">
                <a:moveTo>
                  <a:pt x="291537" y="294754"/>
                </a:moveTo>
                <a:lnTo>
                  <a:pt x="244330" y="405188"/>
                </a:lnTo>
                <a:lnTo>
                  <a:pt x="195424" y="405188"/>
                </a:lnTo>
                <a:lnTo>
                  <a:pt x="195424" y="361105"/>
                </a:lnTo>
                <a:lnTo>
                  <a:pt x="134179" y="489398"/>
                </a:lnTo>
                <a:lnTo>
                  <a:pt x="134179" y="404397"/>
                </a:lnTo>
                <a:lnTo>
                  <a:pt x="67839" y="404397"/>
                </a:lnTo>
                <a:lnTo>
                  <a:pt x="67839" y="536760"/>
                </a:lnTo>
                <a:lnTo>
                  <a:pt x="529046" y="536760"/>
                </a:lnTo>
                <a:lnTo>
                  <a:pt x="529046" y="410161"/>
                </a:lnTo>
                <a:lnTo>
                  <a:pt x="444480" y="410161"/>
                </a:lnTo>
                <a:lnTo>
                  <a:pt x="444480" y="377042"/>
                </a:lnTo>
                <a:lnTo>
                  <a:pt x="425008" y="410161"/>
                </a:lnTo>
                <a:lnTo>
                  <a:pt x="338858" y="410161"/>
                </a:lnTo>
                <a:lnTo>
                  <a:pt x="338858" y="393998"/>
                </a:lnTo>
                <a:lnTo>
                  <a:pt x="291537" y="487816"/>
                </a:lnTo>
                <a:close/>
                <a:moveTo>
                  <a:pt x="52783" y="157643"/>
                </a:moveTo>
                <a:lnTo>
                  <a:pt x="138254" y="157643"/>
                </a:lnTo>
                <a:lnTo>
                  <a:pt x="138254" y="172677"/>
                </a:lnTo>
                <a:lnTo>
                  <a:pt x="67839" y="172677"/>
                </a:lnTo>
                <a:lnTo>
                  <a:pt x="67839" y="389363"/>
                </a:lnTo>
                <a:lnTo>
                  <a:pt x="149235" y="389363"/>
                </a:lnTo>
                <a:lnTo>
                  <a:pt x="149235" y="422934"/>
                </a:lnTo>
                <a:lnTo>
                  <a:pt x="210481" y="294641"/>
                </a:lnTo>
                <a:lnTo>
                  <a:pt x="210481" y="390154"/>
                </a:lnTo>
                <a:lnTo>
                  <a:pt x="234367" y="390154"/>
                </a:lnTo>
                <a:lnTo>
                  <a:pt x="306594" y="221394"/>
                </a:lnTo>
                <a:lnTo>
                  <a:pt x="306594" y="424630"/>
                </a:lnTo>
                <a:lnTo>
                  <a:pt x="353914" y="330811"/>
                </a:lnTo>
                <a:lnTo>
                  <a:pt x="353914" y="395128"/>
                </a:lnTo>
                <a:lnTo>
                  <a:pt x="416405" y="395128"/>
                </a:lnTo>
                <a:lnTo>
                  <a:pt x="459537" y="321995"/>
                </a:lnTo>
                <a:lnTo>
                  <a:pt x="459537" y="395128"/>
                </a:lnTo>
                <a:lnTo>
                  <a:pt x="529046" y="395128"/>
                </a:lnTo>
                <a:lnTo>
                  <a:pt x="529046" y="172677"/>
                </a:lnTo>
                <a:lnTo>
                  <a:pt x="460216" y="172677"/>
                </a:lnTo>
                <a:lnTo>
                  <a:pt x="460216" y="157643"/>
                </a:lnTo>
                <a:lnTo>
                  <a:pt x="543989" y="157643"/>
                </a:lnTo>
                <a:lnTo>
                  <a:pt x="543989" y="551680"/>
                </a:lnTo>
                <a:lnTo>
                  <a:pt x="52783" y="551680"/>
                </a:lnTo>
                <a:close/>
                <a:moveTo>
                  <a:pt x="0" y="109870"/>
                </a:moveTo>
                <a:lnTo>
                  <a:pt x="138238" y="109870"/>
                </a:lnTo>
                <a:lnTo>
                  <a:pt x="138238" y="137108"/>
                </a:lnTo>
                <a:lnTo>
                  <a:pt x="26379" y="137108"/>
                </a:lnTo>
                <a:lnTo>
                  <a:pt x="26379" y="577323"/>
                </a:lnTo>
                <a:lnTo>
                  <a:pt x="568349" y="577323"/>
                </a:lnTo>
                <a:lnTo>
                  <a:pt x="568349" y="137108"/>
                </a:lnTo>
                <a:lnTo>
                  <a:pt x="460227" y="137108"/>
                </a:lnTo>
                <a:lnTo>
                  <a:pt x="460227" y="109870"/>
                </a:lnTo>
                <a:lnTo>
                  <a:pt x="598465" y="109870"/>
                </a:lnTo>
                <a:lnTo>
                  <a:pt x="598465" y="605804"/>
                </a:lnTo>
                <a:lnTo>
                  <a:pt x="0" y="605804"/>
                </a:lnTo>
                <a:close/>
                <a:moveTo>
                  <a:pt x="393107" y="109428"/>
                </a:moveTo>
                <a:cubicBezTo>
                  <a:pt x="384842" y="109428"/>
                  <a:pt x="378049" y="116210"/>
                  <a:pt x="378049" y="124463"/>
                </a:cubicBezTo>
                <a:cubicBezTo>
                  <a:pt x="378049" y="132715"/>
                  <a:pt x="384842" y="139385"/>
                  <a:pt x="393107" y="139385"/>
                </a:cubicBezTo>
                <a:cubicBezTo>
                  <a:pt x="401372" y="139385"/>
                  <a:pt x="408053" y="132715"/>
                  <a:pt x="408053" y="124463"/>
                </a:cubicBezTo>
                <a:cubicBezTo>
                  <a:pt x="408053" y="116210"/>
                  <a:pt x="401372" y="109428"/>
                  <a:pt x="393107" y="109428"/>
                </a:cubicBezTo>
                <a:close/>
                <a:moveTo>
                  <a:pt x="206631" y="109428"/>
                </a:moveTo>
                <a:cubicBezTo>
                  <a:pt x="198366" y="109428"/>
                  <a:pt x="191573" y="116210"/>
                  <a:pt x="191573" y="124463"/>
                </a:cubicBezTo>
                <a:cubicBezTo>
                  <a:pt x="191573" y="132715"/>
                  <a:pt x="198366" y="139385"/>
                  <a:pt x="206631" y="139385"/>
                </a:cubicBezTo>
                <a:cubicBezTo>
                  <a:pt x="214896" y="139385"/>
                  <a:pt x="221576" y="132715"/>
                  <a:pt x="221576" y="124463"/>
                </a:cubicBezTo>
                <a:cubicBezTo>
                  <a:pt x="221576" y="116210"/>
                  <a:pt x="214896" y="109428"/>
                  <a:pt x="206631" y="109428"/>
                </a:cubicBezTo>
                <a:close/>
                <a:moveTo>
                  <a:pt x="300718" y="44992"/>
                </a:moveTo>
                <a:cubicBezTo>
                  <a:pt x="282263" y="44992"/>
                  <a:pt x="267205" y="60140"/>
                  <a:pt x="267205" y="78566"/>
                </a:cubicBezTo>
                <a:lnTo>
                  <a:pt x="334345" y="78566"/>
                </a:lnTo>
                <a:cubicBezTo>
                  <a:pt x="334345" y="60140"/>
                  <a:pt x="319287" y="44992"/>
                  <a:pt x="300718" y="44992"/>
                </a:cubicBezTo>
                <a:close/>
                <a:moveTo>
                  <a:pt x="300718" y="0"/>
                </a:moveTo>
                <a:cubicBezTo>
                  <a:pt x="344196" y="0"/>
                  <a:pt x="379521" y="35157"/>
                  <a:pt x="379521" y="78566"/>
                </a:cubicBezTo>
                <a:lnTo>
                  <a:pt x="432848" y="78566"/>
                </a:lnTo>
                <a:lnTo>
                  <a:pt x="432848" y="170698"/>
                </a:lnTo>
                <a:lnTo>
                  <a:pt x="165758" y="170698"/>
                </a:lnTo>
                <a:lnTo>
                  <a:pt x="165758" y="78566"/>
                </a:lnTo>
                <a:lnTo>
                  <a:pt x="222029" y="78566"/>
                </a:lnTo>
                <a:cubicBezTo>
                  <a:pt x="222029" y="35157"/>
                  <a:pt x="257241" y="0"/>
                  <a:pt x="30071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327381540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>
            <a:extLst>
              <a:ext uri="{FF2B5EF4-FFF2-40B4-BE49-F238E27FC236}">
                <a16:creationId xmlns:a16="http://schemas.microsoft.com/office/drawing/2014/main" id="{F8CA647B-BF98-4DC0-8C79-6D454B4332AD}"/>
              </a:ext>
            </a:extLst>
          </p:cNvPr>
          <p:cNvSpPr/>
          <p:nvPr/>
        </p:nvSpPr>
        <p:spPr>
          <a:xfrm>
            <a:off x="677706" y="507298"/>
            <a:ext cx="10832422" cy="113143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27158D44-1F09-4413-8306-602C96E62472}"/>
              </a:ext>
            </a:extLst>
          </p:cNvPr>
          <p:cNvSpPr txBox="1"/>
          <p:nvPr/>
        </p:nvSpPr>
        <p:spPr>
          <a:xfrm>
            <a:off x="1091110" y="584200"/>
            <a:ext cx="731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References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452E6EAF-9CB2-46BD-9241-A218169D6FF8}"/>
              </a:ext>
            </a:extLst>
          </p:cNvPr>
          <p:cNvSpPr/>
          <p:nvPr/>
        </p:nvSpPr>
        <p:spPr>
          <a:xfrm>
            <a:off x="677706" y="1663831"/>
            <a:ext cx="10832422" cy="4351338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ABE327-9CF2-48AA-B637-B09B8644BE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24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Code of Federal Regulations (annual edition). Title 47: Telecommunication</a:t>
            </a:r>
            <a:r>
              <a: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73.208. October 1, 2016. Retrieved 8 November 2017.</a:t>
            </a:r>
          </a:p>
          <a:p>
            <a:endParaRPr 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Wickham, Hadley (July 2010). "ggplot2: Elegant Graphics for Data Analysis". </a:t>
            </a:r>
            <a:r>
              <a:rPr lang="en-US" sz="24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Journal of Statistical Software. </a:t>
            </a:r>
            <a:r>
              <a:rPr lang="en-US" sz="2400" b="1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</a:t>
            </a:r>
            <a:r>
              <a:rPr lang="en-US" sz="24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(1).</a:t>
            </a:r>
          </a:p>
          <a:p>
            <a:endParaRPr lang="en-US" sz="2400" i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1592622-BD39-48BD-A011-ED61F85DB4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960597"/>
                  </p:ext>
                </p:extLst>
              </p:nvPr>
            </p:nvGraphicFramePr>
            <p:xfrm>
              <a:off x="9966143" y="698073"/>
              <a:ext cx="1333124" cy="749882"/>
            </p:xfrm>
            <a:graphic>
              <a:graphicData uri="http://schemas.microsoft.com/office/powerpoint/2016/slidezoom">
                <pslz:sldZm>
                  <pslz:sldZmObj sldId="278" cId="4069629716">
                    <pslz:zmPr id="{BEEAE240-0419-4749-B84C-9FF4C29B9FA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3124" cy="7498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F1592622-BD39-48BD-A011-ED61F85DB4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6143" y="698073"/>
                <a:ext cx="1333124" cy="7498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703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03008" y="2618694"/>
            <a:ext cx="75199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55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!</a:t>
            </a:r>
            <a:endParaRPr kumimoji="0" lang="zh-CN" altLang="en-US" sz="55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0304" y="3612004"/>
            <a:ext cx="752956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Interesting data analysis of LA arrest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071D8-DEA2-4605-A044-63BE23EC7AE9}"/>
              </a:ext>
            </a:extLst>
          </p:cNvPr>
          <p:cNvSpPr/>
          <p:nvPr/>
        </p:nvSpPr>
        <p:spPr>
          <a:xfrm>
            <a:off x="9907260" y="4970909"/>
            <a:ext cx="1252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ea typeface="微软雅黑 Light" panose="020B0502040204020203" pitchFamily="34" charset="-122"/>
              </a:rPr>
              <a:t>Zeyu Liu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2A30963-C9FB-4723-84AD-E07D7296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222" y1="37667" x2="15222" y2="37667"/>
                        <a14:foregroundMark x1="33667" y1="23000" x2="33667" y2="23000"/>
                        <a14:foregroundMark x1="64444" y1="23778" x2="62889" y2="23778"/>
                        <a14:foregroundMark x1="50556" y1="74556" x2="50556" y2="74556"/>
                        <a14:foregroundMark x1="44444" y1="76000" x2="44444" y2="76000"/>
                        <a14:foregroundMark x1="44444" y1="76000" x2="32889" y2="75333"/>
                        <a14:foregroundMark x1="54444" y1="76000" x2="64444" y2="77556"/>
                        <a14:foregroundMark x1="58222" y1="23778" x2="40556" y2="2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45"/>
            <a:ext cx="1252606" cy="1252606"/>
          </a:xfrm>
          <a:prstGeom prst="rect">
            <a:avLst/>
          </a:prstGeom>
        </p:spPr>
      </p:pic>
      <p:sp>
        <p:nvSpPr>
          <p:cNvPr id="8" name="business-presentation_69117">
            <a:extLst>
              <a:ext uri="{FF2B5EF4-FFF2-40B4-BE49-F238E27FC236}">
                <a16:creationId xmlns:a16="http://schemas.microsoft.com/office/drawing/2014/main" id="{68956613-EF41-4093-B3BB-83CAB27BFDDA}"/>
              </a:ext>
            </a:extLst>
          </p:cNvPr>
          <p:cNvSpPr>
            <a:spLocks noChangeAspect="1"/>
          </p:cNvSpPr>
          <p:nvPr/>
        </p:nvSpPr>
        <p:spPr bwMode="auto">
          <a:xfrm>
            <a:off x="2211921" y="2618694"/>
            <a:ext cx="1131081" cy="1442371"/>
          </a:xfrm>
          <a:custGeom>
            <a:avLst/>
            <a:gdLst>
              <a:gd name="connsiteX0" fmla="*/ 91051 w 475117"/>
              <a:gd name="connsiteY0" fmla="*/ 493027 h 605875"/>
              <a:gd name="connsiteX1" fmla="*/ 103050 w 475117"/>
              <a:gd name="connsiteY1" fmla="*/ 493430 h 605875"/>
              <a:gd name="connsiteX2" fmla="*/ 121804 w 475117"/>
              <a:gd name="connsiteY2" fmla="*/ 512053 h 605875"/>
              <a:gd name="connsiteX3" fmla="*/ 140559 w 475117"/>
              <a:gd name="connsiteY3" fmla="*/ 493430 h 605875"/>
              <a:gd name="connsiteX4" fmla="*/ 152659 w 475117"/>
              <a:gd name="connsiteY4" fmla="*/ 493027 h 605875"/>
              <a:gd name="connsiteX5" fmla="*/ 166069 w 475117"/>
              <a:gd name="connsiteY5" fmla="*/ 504302 h 605875"/>
              <a:gd name="connsiteX6" fmla="*/ 223543 w 475117"/>
              <a:gd name="connsiteY6" fmla="*/ 527153 h 605875"/>
              <a:gd name="connsiteX7" fmla="*/ 237559 w 475117"/>
              <a:gd name="connsiteY7" fmla="*/ 553629 h 605875"/>
              <a:gd name="connsiteX8" fmla="*/ 251574 w 475117"/>
              <a:gd name="connsiteY8" fmla="*/ 527153 h 605875"/>
              <a:gd name="connsiteX9" fmla="*/ 309048 w 475117"/>
              <a:gd name="connsiteY9" fmla="*/ 504302 h 605875"/>
              <a:gd name="connsiteX10" fmla="*/ 322459 w 475117"/>
              <a:gd name="connsiteY10" fmla="*/ 493027 h 605875"/>
              <a:gd name="connsiteX11" fmla="*/ 334558 w 475117"/>
              <a:gd name="connsiteY11" fmla="*/ 493430 h 605875"/>
              <a:gd name="connsiteX12" fmla="*/ 353313 w 475117"/>
              <a:gd name="connsiteY12" fmla="*/ 512053 h 605875"/>
              <a:gd name="connsiteX13" fmla="*/ 372068 w 475117"/>
              <a:gd name="connsiteY13" fmla="*/ 493430 h 605875"/>
              <a:gd name="connsiteX14" fmla="*/ 384167 w 475117"/>
              <a:gd name="connsiteY14" fmla="*/ 493027 h 605875"/>
              <a:gd name="connsiteX15" fmla="*/ 397578 w 475117"/>
              <a:gd name="connsiteY15" fmla="*/ 504302 h 605875"/>
              <a:gd name="connsiteX16" fmla="*/ 455052 w 475117"/>
              <a:gd name="connsiteY16" fmla="*/ 527153 h 605875"/>
              <a:gd name="connsiteX17" fmla="*/ 475117 w 475117"/>
              <a:gd name="connsiteY17" fmla="*/ 605875 h 605875"/>
              <a:gd name="connsiteX18" fmla="*/ 0 w 475117"/>
              <a:gd name="connsiteY18" fmla="*/ 605875 h 605875"/>
              <a:gd name="connsiteX19" fmla="*/ 20066 w 475117"/>
              <a:gd name="connsiteY19" fmla="*/ 527153 h 605875"/>
              <a:gd name="connsiteX20" fmla="*/ 77539 w 475117"/>
              <a:gd name="connsiteY20" fmla="*/ 504302 h 605875"/>
              <a:gd name="connsiteX21" fmla="*/ 353084 w 475117"/>
              <a:gd name="connsiteY21" fmla="*/ 350851 h 605875"/>
              <a:gd name="connsiteX22" fmla="*/ 353185 w 475117"/>
              <a:gd name="connsiteY22" fmla="*/ 350851 h 605875"/>
              <a:gd name="connsiteX23" fmla="*/ 353286 w 475117"/>
              <a:gd name="connsiteY23" fmla="*/ 350851 h 605875"/>
              <a:gd name="connsiteX24" fmla="*/ 353387 w 475117"/>
              <a:gd name="connsiteY24" fmla="*/ 350851 h 605875"/>
              <a:gd name="connsiteX25" fmla="*/ 353488 w 475117"/>
              <a:gd name="connsiteY25" fmla="*/ 350851 h 605875"/>
              <a:gd name="connsiteX26" fmla="*/ 410782 w 475117"/>
              <a:gd name="connsiteY26" fmla="*/ 407334 h 605875"/>
              <a:gd name="connsiteX27" fmla="*/ 353488 w 475117"/>
              <a:gd name="connsiteY27" fmla="*/ 488485 h 605875"/>
              <a:gd name="connsiteX28" fmla="*/ 353387 w 475117"/>
              <a:gd name="connsiteY28" fmla="*/ 488485 h 605875"/>
              <a:gd name="connsiteX29" fmla="*/ 353286 w 475117"/>
              <a:gd name="connsiteY29" fmla="*/ 488485 h 605875"/>
              <a:gd name="connsiteX30" fmla="*/ 353185 w 475117"/>
              <a:gd name="connsiteY30" fmla="*/ 488485 h 605875"/>
              <a:gd name="connsiteX31" fmla="*/ 353084 w 475117"/>
              <a:gd name="connsiteY31" fmla="*/ 488485 h 605875"/>
              <a:gd name="connsiteX32" fmla="*/ 295791 w 475117"/>
              <a:gd name="connsiteY32" fmla="*/ 407334 h 605875"/>
              <a:gd name="connsiteX33" fmla="*/ 353084 w 475117"/>
              <a:gd name="connsiteY33" fmla="*/ 350851 h 605875"/>
              <a:gd name="connsiteX34" fmla="*/ 121594 w 475117"/>
              <a:gd name="connsiteY34" fmla="*/ 350851 h 605875"/>
              <a:gd name="connsiteX35" fmla="*/ 121695 w 475117"/>
              <a:gd name="connsiteY35" fmla="*/ 350851 h 605875"/>
              <a:gd name="connsiteX36" fmla="*/ 121796 w 475117"/>
              <a:gd name="connsiteY36" fmla="*/ 350851 h 605875"/>
              <a:gd name="connsiteX37" fmla="*/ 121896 w 475117"/>
              <a:gd name="connsiteY37" fmla="*/ 350851 h 605875"/>
              <a:gd name="connsiteX38" fmla="*/ 121997 w 475117"/>
              <a:gd name="connsiteY38" fmla="*/ 350851 h 605875"/>
              <a:gd name="connsiteX39" fmla="*/ 179256 w 475117"/>
              <a:gd name="connsiteY39" fmla="*/ 407334 h 605875"/>
              <a:gd name="connsiteX40" fmla="*/ 121997 w 475117"/>
              <a:gd name="connsiteY40" fmla="*/ 488485 h 605875"/>
              <a:gd name="connsiteX41" fmla="*/ 121896 w 475117"/>
              <a:gd name="connsiteY41" fmla="*/ 488485 h 605875"/>
              <a:gd name="connsiteX42" fmla="*/ 121796 w 475117"/>
              <a:gd name="connsiteY42" fmla="*/ 488485 h 605875"/>
              <a:gd name="connsiteX43" fmla="*/ 121695 w 475117"/>
              <a:gd name="connsiteY43" fmla="*/ 488485 h 605875"/>
              <a:gd name="connsiteX44" fmla="*/ 121594 w 475117"/>
              <a:gd name="connsiteY44" fmla="*/ 488485 h 605875"/>
              <a:gd name="connsiteX45" fmla="*/ 64335 w 475117"/>
              <a:gd name="connsiteY45" fmla="*/ 407334 h 605875"/>
              <a:gd name="connsiteX46" fmla="*/ 121594 w 475117"/>
              <a:gd name="connsiteY46" fmla="*/ 350851 h 605875"/>
              <a:gd name="connsiteX47" fmla="*/ 162512 w 475117"/>
              <a:gd name="connsiteY47" fmla="*/ 340619 h 605875"/>
              <a:gd name="connsiteX48" fmla="*/ 312393 w 475117"/>
              <a:gd name="connsiteY48" fmla="*/ 340619 h 605875"/>
              <a:gd name="connsiteX49" fmla="*/ 296860 w 475117"/>
              <a:gd name="connsiteY49" fmla="*/ 351792 h 605875"/>
              <a:gd name="connsiteX50" fmla="*/ 277394 w 475117"/>
              <a:gd name="connsiteY50" fmla="*/ 388533 h 605875"/>
              <a:gd name="connsiteX51" fmla="*/ 197713 w 475117"/>
              <a:gd name="connsiteY51" fmla="*/ 388533 h 605875"/>
              <a:gd name="connsiteX52" fmla="*/ 162512 w 475117"/>
              <a:gd name="connsiteY52" fmla="*/ 340619 h 605875"/>
              <a:gd name="connsiteX53" fmla="*/ 151434 w 475117"/>
              <a:gd name="connsiteY53" fmla="*/ 186646 h 605875"/>
              <a:gd name="connsiteX54" fmla="*/ 167875 w 475117"/>
              <a:gd name="connsiteY54" fmla="*/ 203063 h 605875"/>
              <a:gd name="connsiteX55" fmla="*/ 167875 w 475117"/>
              <a:gd name="connsiteY55" fmla="*/ 281017 h 605875"/>
              <a:gd name="connsiteX56" fmla="*/ 151434 w 475117"/>
              <a:gd name="connsiteY56" fmla="*/ 297434 h 605875"/>
              <a:gd name="connsiteX57" fmla="*/ 134992 w 475117"/>
              <a:gd name="connsiteY57" fmla="*/ 281017 h 605875"/>
              <a:gd name="connsiteX58" fmla="*/ 134992 w 475117"/>
              <a:gd name="connsiteY58" fmla="*/ 203063 h 605875"/>
              <a:gd name="connsiteX59" fmla="*/ 151434 w 475117"/>
              <a:gd name="connsiteY59" fmla="*/ 186646 h 605875"/>
              <a:gd name="connsiteX60" fmla="*/ 266279 w 475117"/>
              <a:gd name="connsiteY60" fmla="*/ 163712 h 605875"/>
              <a:gd name="connsiteX61" fmla="*/ 282685 w 475117"/>
              <a:gd name="connsiteY61" fmla="*/ 180125 h 605875"/>
              <a:gd name="connsiteX62" fmla="*/ 282685 w 475117"/>
              <a:gd name="connsiteY62" fmla="*/ 281021 h 605875"/>
              <a:gd name="connsiteX63" fmla="*/ 266279 w 475117"/>
              <a:gd name="connsiteY63" fmla="*/ 297434 h 605875"/>
              <a:gd name="connsiteX64" fmla="*/ 249872 w 475117"/>
              <a:gd name="connsiteY64" fmla="*/ 281021 h 605875"/>
              <a:gd name="connsiteX65" fmla="*/ 249872 w 475117"/>
              <a:gd name="connsiteY65" fmla="*/ 180125 h 605875"/>
              <a:gd name="connsiteX66" fmla="*/ 266279 w 475117"/>
              <a:gd name="connsiteY66" fmla="*/ 163712 h 605875"/>
              <a:gd name="connsiteX67" fmla="*/ 323733 w 475117"/>
              <a:gd name="connsiteY67" fmla="*/ 146494 h 605875"/>
              <a:gd name="connsiteX68" fmla="*/ 340054 w 475117"/>
              <a:gd name="connsiteY68" fmla="*/ 162907 h 605875"/>
              <a:gd name="connsiteX69" fmla="*/ 340054 w 475117"/>
              <a:gd name="connsiteY69" fmla="*/ 281021 h 605875"/>
              <a:gd name="connsiteX70" fmla="*/ 323733 w 475117"/>
              <a:gd name="connsiteY70" fmla="*/ 297434 h 605875"/>
              <a:gd name="connsiteX71" fmla="*/ 307312 w 475117"/>
              <a:gd name="connsiteY71" fmla="*/ 281021 h 605875"/>
              <a:gd name="connsiteX72" fmla="*/ 307312 w 475117"/>
              <a:gd name="connsiteY72" fmla="*/ 162907 h 605875"/>
              <a:gd name="connsiteX73" fmla="*/ 323733 w 475117"/>
              <a:gd name="connsiteY73" fmla="*/ 146494 h 605875"/>
              <a:gd name="connsiteX74" fmla="*/ 208823 w 475117"/>
              <a:gd name="connsiteY74" fmla="*/ 129346 h 605875"/>
              <a:gd name="connsiteX75" fmla="*/ 225244 w 475117"/>
              <a:gd name="connsiteY75" fmla="*/ 145661 h 605875"/>
              <a:gd name="connsiteX76" fmla="*/ 225244 w 475117"/>
              <a:gd name="connsiteY76" fmla="*/ 281017 h 605875"/>
              <a:gd name="connsiteX77" fmla="*/ 208823 w 475117"/>
              <a:gd name="connsiteY77" fmla="*/ 297433 h 605875"/>
              <a:gd name="connsiteX78" fmla="*/ 192502 w 475117"/>
              <a:gd name="connsiteY78" fmla="*/ 281017 h 605875"/>
              <a:gd name="connsiteX79" fmla="*/ 192502 w 475117"/>
              <a:gd name="connsiteY79" fmla="*/ 145661 h 605875"/>
              <a:gd name="connsiteX80" fmla="*/ 208823 w 475117"/>
              <a:gd name="connsiteY80" fmla="*/ 129346 h 605875"/>
              <a:gd name="connsiteX81" fmla="*/ 237559 w 475117"/>
              <a:gd name="connsiteY81" fmla="*/ 0 h 605875"/>
              <a:gd name="connsiteX82" fmla="*/ 259438 w 475117"/>
              <a:gd name="connsiteY82" fmla="*/ 21848 h 605875"/>
              <a:gd name="connsiteX83" fmla="*/ 259438 w 475117"/>
              <a:gd name="connsiteY83" fmla="*/ 45508 h 605875"/>
              <a:gd name="connsiteX84" fmla="*/ 435384 w 475117"/>
              <a:gd name="connsiteY84" fmla="*/ 45508 h 605875"/>
              <a:gd name="connsiteX85" fmla="*/ 459381 w 475117"/>
              <a:gd name="connsiteY85" fmla="*/ 69471 h 605875"/>
              <a:gd name="connsiteX86" fmla="*/ 435384 w 475117"/>
              <a:gd name="connsiteY86" fmla="*/ 93433 h 605875"/>
              <a:gd name="connsiteX87" fmla="*/ 429334 w 475117"/>
              <a:gd name="connsiteY87" fmla="*/ 93433 h 605875"/>
              <a:gd name="connsiteX88" fmla="*/ 429334 w 475117"/>
              <a:gd name="connsiteY88" fmla="*/ 340608 h 605875"/>
              <a:gd name="connsiteX89" fmla="*/ 435384 w 475117"/>
              <a:gd name="connsiteY89" fmla="*/ 340608 h 605875"/>
              <a:gd name="connsiteX90" fmla="*/ 459381 w 475117"/>
              <a:gd name="connsiteY90" fmla="*/ 364571 h 605875"/>
              <a:gd name="connsiteX91" fmla="*/ 435384 w 475117"/>
              <a:gd name="connsiteY91" fmla="*/ 388533 h 605875"/>
              <a:gd name="connsiteX92" fmla="*/ 429233 w 475117"/>
              <a:gd name="connsiteY92" fmla="*/ 388533 h 605875"/>
              <a:gd name="connsiteX93" fmla="*/ 385575 w 475117"/>
              <a:gd name="connsiteY93" fmla="*/ 336782 h 605875"/>
              <a:gd name="connsiteX94" fmla="*/ 385575 w 475117"/>
              <a:gd name="connsiteY94" fmla="*/ 93433 h 605875"/>
              <a:gd name="connsiteX95" fmla="*/ 89543 w 475117"/>
              <a:gd name="connsiteY95" fmla="*/ 93433 h 605875"/>
              <a:gd name="connsiteX96" fmla="*/ 89543 w 475117"/>
              <a:gd name="connsiteY96" fmla="*/ 336682 h 605875"/>
              <a:gd name="connsiteX97" fmla="*/ 65445 w 475117"/>
              <a:gd name="connsiteY97" fmla="*/ 351784 h 605875"/>
              <a:gd name="connsiteX98" fmla="*/ 45884 w 475117"/>
              <a:gd name="connsiteY98" fmla="*/ 388533 h 605875"/>
              <a:gd name="connsiteX99" fmla="*/ 39733 w 475117"/>
              <a:gd name="connsiteY99" fmla="*/ 388533 h 605875"/>
              <a:gd name="connsiteX100" fmla="*/ 15736 w 475117"/>
              <a:gd name="connsiteY100" fmla="*/ 364571 h 605875"/>
              <a:gd name="connsiteX101" fmla="*/ 39733 w 475117"/>
              <a:gd name="connsiteY101" fmla="*/ 340608 h 605875"/>
              <a:gd name="connsiteX102" fmla="*/ 45783 w 475117"/>
              <a:gd name="connsiteY102" fmla="*/ 340608 h 605875"/>
              <a:gd name="connsiteX103" fmla="*/ 45783 w 475117"/>
              <a:gd name="connsiteY103" fmla="*/ 93433 h 605875"/>
              <a:gd name="connsiteX104" fmla="*/ 39733 w 475117"/>
              <a:gd name="connsiteY104" fmla="*/ 93433 h 605875"/>
              <a:gd name="connsiteX105" fmla="*/ 15736 w 475117"/>
              <a:gd name="connsiteY105" fmla="*/ 69471 h 605875"/>
              <a:gd name="connsiteX106" fmla="*/ 39733 w 475117"/>
              <a:gd name="connsiteY106" fmla="*/ 45508 h 605875"/>
              <a:gd name="connsiteX107" fmla="*/ 215679 w 475117"/>
              <a:gd name="connsiteY107" fmla="*/ 45508 h 605875"/>
              <a:gd name="connsiteX108" fmla="*/ 215679 w 475117"/>
              <a:gd name="connsiteY108" fmla="*/ 21848 h 605875"/>
              <a:gd name="connsiteX109" fmla="*/ 237559 w 475117"/>
              <a:gd name="connsiteY109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75117" h="605875">
                <a:moveTo>
                  <a:pt x="91051" y="493027"/>
                </a:moveTo>
                <a:cubicBezTo>
                  <a:pt x="94580" y="490007"/>
                  <a:pt x="99823" y="490208"/>
                  <a:pt x="103050" y="493430"/>
                </a:cubicBezTo>
                <a:lnTo>
                  <a:pt x="121804" y="512053"/>
                </a:lnTo>
                <a:lnTo>
                  <a:pt x="140559" y="493430"/>
                </a:lnTo>
                <a:cubicBezTo>
                  <a:pt x="143886" y="490208"/>
                  <a:pt x="149130" y="490007"/>
                  <a:pt x="152659" y="493027"/>
                </a:cubicBezTo>
                <a:lnTo>
                  <a:pt x="166069" y="504302"/>
                </a:lnTo>
                <a:lnTo>
                  <a:pt x="223543" y="527153"/>
                </a:lnTo>
                <a:cubicBezTo>
                  <a:pt x="230400" y="529871"/>
                  <a:pt x="234735" y="540743"/>
                  <a:pt x="237559" y="553629"/>
                </a:cubicBezTo>
                <a:cubicBezTo>
                  <a:pt x="240382" y="540743"/>
                  <a:pt x="244718" y="529871"/>
                  <a:pt x="251574" y="527153"/>
                </a:cubicBezTo>
                <a:lnTo>
                  <a:pt x="309048" y="504302"/>
                </a:lnTo>
                <a:lnTo>
                  <a:pt x="322459" y="493027"/>
                </a:lnTo>
                <a:cubicBezTo>
                  <a:pt x="326089" y="490007"/>
                  <a:pt x="331332" y="490208"/>
                  <a:pt x="334558" y="493430"/>
                </a:cubicBezTo>
                <a:lnTo>
                  <a:pt x="353313" y="512053"/>
                </a:lnTo>
                <a:lnTo>
                  <a:pt x="372068" y="493430"/>
                </a:lnTo>
                <a:cubicBezTo>
                  <a:pt x="375294" y="490208"/>
                  <a:pt x="380537" y="490007"/>
                  <a:pt x="384167" y="493027"/>
                </a:cubicBezTo>
                <a:lnTo>
                  <a:pt x="397578" y="504302"/>
                </a:lnTo>
                <a:lnTo>
                  <a:pt x="455052" y="527153"/>
                </a:lnTo>
                <a:cubicBezTo>
                  <a:pt x="473504" y="534502"/>
                  <a:pt x="473504" y="599936"/>
                  <a:pt x="475117" y="605875"/>
                </a:cubicBezTo>
                <a:lnTo>
                  <a:pt x="0" y="605875"/>
                </a:lnTo>
                <a:cubicBezTo>
                  <a:pt x="1613" y="599936"/>
                  <a:pt x="1613" y="534502"/>
                  <a:pt x="20066" y="527153"/>
                </a:cubicBezTo>
                <a:lnTo>
                  <a:pt x="77539" y="504302"/>
                </a:lnTo>
                <a:close/>
                <a:moveTo>
                  <a:pt x="353084" y="350851"/>
                </a:moveTo>
                <a:cubicBezTo>
                  <a:pt x="353084" y="350851"/>
                  <a:pt x="353185" y="350851"/>
                  <a:pt x="353185" y="350851"/>
                </a:cubicBezTo>
                <a:cubicBezTo>
                  <a:pt x="353185" y="350851"/>
                  <a:pt x="353286" y="350851"/>
                  <a:pt x="353286" y="350851"/>
                </a:cubicBezTo>
                <a:cubicBezTo>
                  <a:pt x="353286" y="350851"/>
                  <a:pt x="353286" y="350851"/>
                  <a:pt x="353387" y="350851"/>
                </a:cubicBezTo>
                <a:cubicBezTo>
                  <a:pt x="353387" y="350851"/>
                  <a:pt x="353488" y="350851"/>
                  <a:pt x="353488" y="350851"/>
                </a:cubicBezTo>
                <a:cubicBezTo>
                  <a:pt x="389196" y="351858"/>
                  <a:pt x="411185" y="371994"/>
                  <a:pt x="410782" y="407334"/>
                </a:cubicBezTo>
                <a:cubicBezTo>
                  <a:pt x="410277" y="458179"/>
                  <a:pt x="388792" y="489089"/>
                  <a:pt x="353488" y="488485"/>
                </a:cubicBezTo>
                <a:lnTo>
                  <a:pt x="353387" y="488485"/>
                </a:lnTo>
                <a:lnTo>
                  <a:pt x="353286" y="488485"/>
                </a:lnTo>
                <a:lnTo>
                  <a:pt x="353185" y="488485"/>
                </a:lnTo>
                <a:lnTo>
                  <a:pt x="353084" y="488485"/>
                </a:lnTo>
                <a:cubicBezTo>
                  <a:pt x="317780" y="489089"/>
                  <a:pt x="296295" y="458179"/>
                  <a:pt x="295791" y="407334"/>
                </a:cubicBezTo>
                <a:cubicBezTo>
                  <a:pt x="295387" y="371994"/>
                  <a:pt x="317377" y="351858"/>
                  <a:pt x="353084" y="350851"/>
                </a:cubicBezTo>
                <a:close/>
                <a:moveTo>
                  <a:pt x="121594" y="350851"/>
                </a:moveTo>
                <a:cubicBezTo>
                  <a:pt x="121594" y="350851"/>
                  <a:pt x="121695" y="350851"/>
                  <a:pt x="121695" y="350851"/>
                </a:cubicBezTo>
                <a:cubicBezTo>
                  <a:pt x="121796" y="350851"/>
                  <a:pt x="121796" y="350851"/>
                  <a:pt x="121796" y="350851"/>
                </a:cubicBezTo>
                <a:cubicBezTo>
                  <a:pt x="121796" y="350851"/>
                  <a:pt x="121896" y="350851"/>
                  <a:pt x="121896" y="350851"/>
                </a:cubicBezTo>
                <a:cubicBezTo>
                  <a:pt x="121896" y="350851"/>
                  <a:pt x="121997" y="350851"/>
                  <a:pt x="121997" y="350851"/>
                </a:cubicBezTo>
                <a:cubicBezTo>
                  <a:pt x="157784" y="351858"/>
                  <a:pt x="179659" y="371994"/>
                  <a:pt x="179256" y="407334"/>
                </a:cubicBezTo>
                <a:cubicBezTo>
                  <a:pt x="178752" y="458179"/>
                  <a:pt x="157280" y="489089"/>
                  <a:pt x="121997" y="488485"/>
                </a:cubicBezTo>
                <a:lnTo>
                  <a:pt x="121896" y="488485"/>
                </a:lnTo>
                <a:lnTo>
                  <a:pt x="121796" y="488485"/>
                </a:lnTo>
                <a:lnTo>
                  <a:pt x="121695" y="488485"/>
                </a:lnTo>
                <a:lnTo>
                  <a:pt x="121594" y="488485"/>
                </a:lnTo>
                <a:cubicBezTo>
                  <a:pt x="86311" y="489089"/>
                  <a:pt x="64839" y="458179"/>
                  <a:pt x="64335" y="407334"/>
                </a:cubicBezTo>
                <a:cubicBezTo>
                  <a:pt x="63932" y="371994"/>
                  <a:pt x="85908" y="351858"/>
                  <a:pt x="121594" y="350851"/>
                </a:cubicBezTo>
                <a:close/>
                <a:moveTo>
                  <a:pt x="162512" y="340619"/>
                </a:moveTo>
                <a:lnTo>
                  <a:pt x="312393" y="340619"/>
                </a:lnTo>
                <a:cubicBezTo>
                  <a:pt x="306644" y="343639"/>
                  <a:pt x="301399" y="347363"/>
                  <a:pt x="296860" y="351792"/>
                </a:cubicBezTo>
                <a:cubicBezTo>
                  <a:pt x="286875" y="361456"/>
                  <a:pt x="280319" y="373937"/>
                  <a:pt x="277394" y="388533"/>
                </a:cubicBezTo>
                <a:lnTo>
                  <a:pt x="197713" y="388533"/>
                </a:lnTo>
                <a:cubicBezTo>
                  <a:pt x="193376" y="367092"/>
                  <a:pt x="180970" y="350383"/>
                  <a:pt x="162512" y="340619"/>
                </a:cubicBezTo>
                <a:close/>
                <a:moveTo>
                  <a:pt x="151434" y="186646"/>
                </a:moveTo>
                <a:cubicBezTo>
                  <a:pt x="160512" y="186646"/>
                  <a:pt x="167875" y="193998"/>
                  <a:pt x="167875" y="203063"/>
                </a:cubicBezTo>
                <a:lnTo>
                  <a:pt x="167875" y="281017"/>
                </a:lnTo>
                <a:cubicBezTo>
                  <a:pt x="167875" y="290082"/>
                  <a:pt x="160512" y="297434"/>
                  <a:pt x="151434" y="297434"/>
                </a:cubicBezTo>
                <a:cubicBezTo>
                  <a:pt x="142355" y="297434"/>
                  <a:pt x="134992" y="290082"/>
                  <a:pt x="134992" y="281017"/>
                </a:cubicBezTo>
                <a:lnTo>
                  <a:pt x="134992" y="203063"/>
                </a:lnTo>
                <a:cubicBezTo>
                  <a:pt x="134992" y="193998"/>
                  <a:pt x="142355" y="186646"/>
                  <a:pt x="151434" y="186646"/>
                </a:cubicBezTo>
                <a:close/>
                <a:moveTo>
                  <a:pt x="266279" y="163712"/>
                </a:moveTo>
                <a:cubicBezTo>
                  <a:pt x="275337" y="163712"/>
                  <a:pt x="282685" y="171063"/>
                  <a:pt x="282685" y="180125"/>
                </a:cubicBezTo>
                <a:lnTo>
                  <a:pt x="282685" y="281021"/>
                </a:lnTo>
                <a:cubicBezTo>
                  <a:pt x="282685" y="290083"/>
                  <a:pt x="275337" y="297434"/>
                  <a:pt x="266279" y="297434"/>
                </a:cubicBezTo>
                <a:cubicBezTo>
                  <a:pt x="257220" y="297434"/>
                  <a:pt x="249872" y="290083"/>
                  <a:pt x="249872" y="281021"/>
                </a:cubicBezTo>
                <a:lnTo>
                  <a:pt x="249872" y="180125"/>
                </a:lnTo>
                <a:cubicBezTo>
                  <a:pt x="249872" y="171063"/>
                  <a:pt x="257220" y="163712"/>
                  <a:pt x="266279" y="163712"/>
                </a:cubicBezTo>
                <a:close/>
                <a:moveTo>
                  <a:pt x="323733" y="146494"/>
                </a:moveTo>
                <a:cubicBezTo>
                  <a:pt x="332700" y="146494"/>
                  <a:pt x="340054" y="153845"/>
                  <a:pt x="340054" y="162907"/>
                </a:cubicBezTo>
                <a:lnTo>
                  <a:pt x="340054" y="281021"/>
                </a:lnTo>
                <a:cubicBezTo>
                  <a:pt x="340054" y="290083"/>
                  <a:pt x="332700" y="297434"/>
                  <a:pt x="323733" y="297434"/>
                </a:cubicBezTo>
                <a:cubicBezTo>
                  <a:pt x="314666" y="297434"/>
                  <a:pt x="307312" y="290083"/>
                  <a:pt x="307312" y="281021"/>
                </a:cubicBezTo>
                <a:lnTo>
                  <a:pt x="307312" y="162907"/>
                </a:lnTo>
                <a:cubicBezTo>
                  <a:pt x="307312" y="153845"/>
                  <a:pt x="314666" y="146494"/>
                  <a:pt x="323733" y="146494"/>
                </a:cubicBezTo>
                <a:close/>
                <a:moveTo>
                  <a:pt x="208823" y="129346"/>
                </a:moveTo>
                <a:cubicBezTo>
                  <a:pt x="217890" y="129346"/>
                  <a:pt x="225244" y="136597"/>
                  <a:pt x="225244" y="145661"/>
                </a:cubicBezTo>
                <a:lnTo>
                  <a:pt x="225244" y="281017"/>
                </a:lnTo>
                <a:cubicBezTo>
                  <a:pt x="225244" y="290081"/>
                  <a:pt x="217890" y="297433"/>
                  <a:pt x="208823" y="297433"/>
                </a:cubicBezTo>
                <a:cubicBezTo>
                  <a:pt x="199856" y="297433"/>
                  <a:pt x="192502" y="290081"/>
                  <a:pt x="192502" y="281017"/>
                </a:cubicBezTo>
                <a:lnTo>
                  <a:pt x="192502" y="145661"/>
                </a:lnTo>
                <a:cubicBezTo>
                  <a:pt x="192502" y="136597"/>
                  <a:pt x="199856" y="129346"/>
                  <a:pt x="208823" y="129346"/>
                </a:cubicBezTo>
                <a:close/>
                <a:moveTo>
                  <a:pt x="237559" y="0"/>
                </a:moveTo>
                <a:cubicBezTo>
                  <a:pt x="249658" y="0"/>
                  <a:pt x="259438" y="9766"/>
                  <a:pt x="259438" y="21848"/>
                </a:cubicBezTo>
                <a:lnTo>
                  <a:pt x="259438" y="45508"/>
                </a:lnTo>
                <a:lnTo>
                  <a:pt x="435384" y="45508"/>
                </a:lnTo>
                <a:cubicBezTo>
                  <a:pt x="448593" y="45508"/>
                  <a:pt x="459381" y="56281"/>
                  <a:pt x="459381" y="69471"/>
                </a:cubicBezTo>
                <a:cubicBezTo>
                  <a:pt x="459381" y="82761"/>
                  <a:pt x="448593" y="93433"/>
                  <a:pt x="435384" y="93433"/>
                </a:cubicBezTo>
                <a:lnTo>
                  <a:pt x="429334" y="93433"/>
                </a:lnTo>
                <a:lnTo>
                  <a:pt x="429334" y="340608"/>
                </a:lnTo>
                <a:lnTo>
                  <a:pt x="435384" y="340608"/>
                </a:lnTo>
                <a:cubicBezTo>
                  <a:pt x="448593" y="340608"/>
                  <a:pt x="459381" y="351381"/>
                  <a:pt x="459381" y="364571"/>
                </a:cubicBezTo>
                <a:cubicBezTo>
                  <a:pt x="459381" y="377760"/>
                  <a:pt x="448593" y="388533"/>
                  <a:pt x="435384" y="388533"/>
                </a:cubicBezTo>
                <a:lnTo>
                  <a:pt x="429233" y="388533"/>
                </a:lnTo>
                <a:cubicBezTo>
                  <a:pt x="424192" y="363866"/>
                  <a:pt x="408664" y="345642"/>
                  <a:pt x="385575" y="336782"/>
                </a:cubicBezTo>
                <a:lnTo>
                  <a:pt x="385575" y="93433"/>
                </a:lnTo>
                <a:lnTo>
                  <a:pt x="89543" y="93433"/>
                </a:lnTo>
                <a:lnTo>
                  <a:pt x="89543" y="336682"/>
                </a:lnTo>
                <a:cubicBezTo>
                  <a:pt x="80266" y="340206"/>
                  <a:pt x="72099" y="345240"/>
                  <a:pt x="65445" y="351784"/>
                </a:cubicBezTo>
                <a:cubicBezTo>
                  <a:pt x="55362" y="361449"/>
                  <a:pt x="48808" y="373934"/>
                  <a:pt x="45884" y="388533"/>
                </a:cubicBezTo>
                <a:lnTo>
                  <a:pt x="39733" y="388533"/>
                </a:lnTo>
                <a:cubicBezTo>
                  <a:pt x="26525" y="388533"/>
                  <a:pt x="15736" y="377760"/>
                  <a:pt x="15736" y="364571"/>
                </a:cubicBezTo>
                <a:cubicBezTo>
                  <a:pt x="15736" y="351381"/>
                  <a:pt x="26525" y="340608"/>
                  <a:pt x="39733" y="340608"/>
                </a:cubicBezTo>
                <a:lnTo>
                  <a:pt x="45783" y="340608"/>
                </a:lnTo>
                <a:lnTo>
                  <a:pt x="45783" y="93433"/>
                </a:lnTo>
                <a:lnTo>
                  <a:pt x="39733" y="93433"/>
                </a:lnTo>
                <a:cubicBezTo>
                  <a:pt x="26525" y="93433"/>
                  <a:pt x="15736" y="82761"/>
                  <a:pt x="15736" y="69471"/>
                </a:cubicBezTo>
                <a:cubicBezTo>
                  <a:pt x="15736" y="56281"/>
                  <a:pt x="26525" y="45508"/>
                  <a:pt x="39733" y="45508"/>
                </a:cubicBezTo>
                <a:lnTo>
                  <a:pt x="215679" y="45508"/>
                </a:lnTo>
                <a:lnTo>
                  <a:pt x="215679" y="21848"/>
                </a:lnTo>
                <a:cubicBezTo>
                  <a:pt x="215679" y="9766"/>
                  <a:pt x="225459" y="0"/>
                  <a:pt x="23755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4069629716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F0AA7076-4C3F-4470-8A24-F4BE123190F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9414051"/>
                  </p:ext>
                </p:extLst>
              </p:nvPr>
            </p:nvGraphicFramePr>
            <p:xfrm>
              <a:off x="325547" y="1072388"/>
              <a:ext cx="10747789" cy="550386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F0AA7076-4C3F-4470-8A24-F4BE12319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547" y="1072388"/>
                <a:ext cx="10747789" cy="550386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249A07-E457-496F-B725-D1C4AA7BEAB1}"/>
              </a:ext>
            </a:extLst>
          </p:cNvPr>
          <p:cNvSpPr txBox="1"/>
          <p:nvPr/>
        </p:nvSpPr>
        <p:spPr>
          <a:xfrm>
            <a:off x="2700238" y="3469609"/>
            <a:ext cx="3852041" cy="709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A</a:t>
            </a:r>
            <a:r>
              <a:rPr lang="en-US" altLang="zh-CN" sz="4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rrest</a:t>
            </a:r>
            <a:endParaRPr lang="en-US" sz="40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F2FDFD9A-82F7-48B4-AC96-DAE08C131C5D}"/>
              </a:ext>
            </a:extLst>
          </p:cNvPr>
          <p:cNvSpPr txBox="1"/>
          <p:nvPr/>
        </p:nvSpPr>
        <p:spPr>
          <a:xfrm>
            <a:off x="487103" y="281747"/>
            <a:ext cx="11286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8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Arrest_Data_from_2010_to_Present_in_Los_Angeles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4" name="Summary Zoom 13">
                <a:extLst>
                  <a:ext uri="{FF2B5EF4-FFF2-40B4-BE49-F238E27FC236}">
                    <a16:creationId xmlns:a16="http://schemas.microsoft.com/office/drawing/2014/main" id="{CE1058F0-96E1-43E0-9EBF-52BD3532CC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9895369"/>
                  </p:ext>
                </p:extLst>
              </p:nvPr>
            </p:nvGraphicFramePr>
            <p:xfrm>
              <a:off x="418051" y="1522602"/>
              <a:ext cx="10680248" cy="4419469"/>
            </p:xfrm>
            <a:graphic>
              <a:graphicData uri="http://schemas.microsoft.com/office/powerpoint/2016/summaryzoom">
                <psuz:summaryZm>
                  <psuz:summaryZmObj sectionId="{93595C54-DB55-48B4-8BBA-BD20E232C959}" offsetFactorX="45023" offsetFactorY="2847" scaleFactorX="6972" scaleFactorY="6972">
                    <psuz:zmPr id="{E96D22FC-01AD-44A9-AEFD-844F75C9107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746479">
                          <a:off x="3873734" y="787034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7BAD66DD-0AB8-41E2-9C42-DC5C2064A882}" offsetFactorX="-70114" offsetFactorY="217207" scaleFactorX="6972" scaleFactorY="6972">
                    <psuz:zmPr id="{D2033CA3-C21E-4F21-BA61-65C684BB0DC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7386142">
                          <a:off x="3605336" y="3629104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CBDAC3D-6ACA-4AB0-85CA-FBA82C3AEA02}" offsetFactorX="-87953" offsetFactorY="123382" scaleFactorX="6972" scaleFactorY="6972">
                    <psuz:zmPr id="{524C4F5C-AAAD-4212-AF32-535A3829822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6681">
                          <a:off x="5630301" y="2385135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CE42BEE9-AA63-4153-9F75-4418436BB769}" offsetFactorX="5873" offsetFactorY="-61849" scaleFactorX="6972" scaleFactorY="6972">
                    <psuz:zmPr id="{8F08FDF8-E3F9-4EBB-9F67-124EF348401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15846">
                          <a:off x="2950949" y="1343497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76A3DA5B-8983-4A5C-A6CA-A3131F87243B}" offsetFactorX="-109071" offsetFactorY="-23061" scaleFactorX="6972" scaleFactorY="6972">
                    <psuz:zmPr id="{9F4B20B2-3C85-40F9-A12E-67305FBB9F5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16765">
                          <a:off x="2687100" y="1857764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9DC63916-AB27-42A5-B0CD-94D138D9E466}" offsetFactorX="-94853" offsetFactorY="57774" scaleFactorX="6972" scaleFactorY="6972">
                    <psuz:zmPr id="{5FB013B6-9148-4387-B548-054C9D56437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77306">
                          <a:off x="5467664" y="2929507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07E5426D-A996-4FA0-9423-16B9E7F4998B}" offsetFactorX="78476" offsetFactorY="6325" scaleFactorX="6972" scaleFactorY="6972">
                    <psuz:zmPr id="{D76998E8-8F3D-487F-B239-48AF09CAC9F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45889">
                          <a:off x="4662238" y="3661604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9ADB46D9-35E3-4488-948A-F0323201AE45}" offsetFactorX="-36154" offsetFactorY="-210153" scaleFactorX="6972" scaleFactorY="6972">
                    <psuz:zmPr id="{CF651080-0554-49D0-9416-83511476719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844962">
                          <a:off x="4405790" y="791452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82113208-B361-4FDD-858C-76B87D19C22A}" offsetFactorX="-208595" offsetFactorY="-49108" scaleFactorX="6972" scaleFactorY="6972">
                    <psuz:zmPr id="{C65C6770-1F00-4F49-A4DC-70959296FC33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-1755107">
                          <a:off x="2786709" y="2926651"/>
                          <a:ext cx="164333" cy="924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4" name="Summary Zoom 13">
                <a:extLst>
                  <a:ext uri="{FF2B5EF4-FFF2-40B4-BE49-F238E27FC236}">
                    <a16:creationId xmlns:a16="http://schemas.microsoft.com/office/drawing/2014/main" id="{CE1058F0-96E1-43E0-9EBF-52BD3532CC4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18051" y="1522602"/>
                <a:ext cx="10680248" cy="4419469"/>
                <a:chOff x="418051" y="1522602"/>
                <a:chExt cx="10680248" cy="4419469"/>
              </a:xfrm>
            </p:grpSpPr>
            <p:pic>
              <p:nvPicPr>
                <p:cNvPr id="2" name="Picture 2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4746479">
                  <a:off x="4291785" y="2309636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3" name="Picture 3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7386142">
                  <a:off x="4023387" y="5151706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426681">
                  <a:off x="6048352" y="3907737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5" name="Picture 5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115846">
                  <a:off x="3369000" y="2866099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6" name="Picture 6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016765">
                  <a:off x="3105151" y="3380366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7" name="Picture 7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77306">
                  <a:off x="5885715" y="4452109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9" name="Picture 9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4245889">
                  <a:off x="5080289" y="5184206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0" name="Picture 10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6844962">
                  <a:off x="4823841" y="2314054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3" name="Picture 13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-1755107">
                  <a:off x="3204760" y="4449253"/>
                  <a:ext cx="164333" cy="92437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04575520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78AC39-A13B-4194-BFB6-E9A6520A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9846"/>
            <a:ext cx="12191980" cy="6560612"/>
          </a:xfrm>
          <a:prstGeom prst="rect">
            <a:avLst/>
          </a:prstGeom>
        </p:spPr>
      </p:pic>
      <p:sp>
        <p:nvSpPr>
          <p:cNvPr id="3" name="文本框 3">
            <a:extLst>
              <a:ext uri="{FF2B5EF4-FFF2-40B4-BE49-F238E27FC236}">
                <a16:creationId xmlns:a16="http://schemas.microsoft.com/office/drawing/2014/main" id="{7AFA3A68-BD5D-4060-BDDD-8C75C9A129DB}"/>
              </a:ext>
            </a:extLst>
          </p:cNvPr>
          <p:cNvSpPr txBox="1"/>
          <p:nvPr/>
        </p:nvSpPr>
        <p:spPr>
          <a:xfrm>
            <a:off x="614657" y="5756930"/>
            <a:ext cx="374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 arrest map in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03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E98C3-A76B-4DA1-935D-62958B90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1452286"/>
            <a:ext cx="7163800" cy="39534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7F1AB7-1515-4672-BDCB-BDC87BF1C56F}"/>
              </a:ext>
            </a:extLst>
          </p:cNvPr>
          <p:cNvSpPr/>
          <p:nvPr/>
        </p:nvSpPr>
        <p:spPr>
          <a:xfrm>
            <a:off x="2625735" y="5635801"/>
            <a:ext cx="682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arrest data compare with the Age and Sex</a:t>
            </a:r>
          </a:p>
        </p:txBody>
      </p:sp>
    </p:spTree>
    <p:extLst>
      <p:ext uri="{BB962C8B-B14F-4D97-AF65-F5344CB8AC3E}">
        <p14:creationId xmlns:p14="http://schemas.microsoft.com/office/powerpoint/2010/main" val="40930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rick, room&#10;&#10;Description automatically generated">
            <a:extLst>
              <a:ext uri="{FF2B5EF4-FFF2-40B4-BE49-F238E27FC236}">
                <a16:creationId xmlns:a16="http://schemas.microsoft.com/office/drawing/2014/main" id="{9E95F018-2621-42EB-8544-E1390FF3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1452286"/>
            <a:ext cx="7163800" cy="39534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7CEB8-169F-417D-BEAE-30CF95AC55B3}"/>
              </a:ext>
            </a:extLst>
          </p:cNvPr>
          <p:cNvSpPr/>
          <p:nvPr/>
        </p:nvSpPr>
        <p:spPr>
          <a:xfrm>
            <a:off x="2186938" y="5635802"/>
            <a:ext cx="79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arrest data compare with the </a:t>
            </a:r>
            <a:r>
              <a:rPr lang="en-US" sz="24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Charge.Group</a:t>
            </a:r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and Sex</a:t>
            </a:r>
          </a:p>
        </p:txBody>
      </p:sp>
    </p:spTree>
    <p:extLst>
      <p:ext uri="{BB962C8B-B14F-4D97-AF65-F5344CB8AC3E}">
        <p14:creationId xmlns:p14="http://schemas.microsoft.com/office/powerpoint/2010/main" val="370430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A374076-1E7B-420E-8D07-DA12A1E1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1452286"/>
            <a:ext cx="7163800" cy="39534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290F68-63A7-42D5-A7A1-B5C59F575838}"/>
              </a:ext>
            </a:extLst>
          </p:cNvPr>
          <p:cNvSpPr/>
          <p:nvPr/>
        </p:nvSpPr>
        <p:spPr>
          <a:xfrm>
            <a:off x="2186938" y="5635802"/>
            <a:ext cx="79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arrest data compare with the Time and </a:t>
            </a:r>
            <a:r>
              <a:rPr lang="en-US" sz="24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Arrest.Type</a:t>
            </a:r>
            <a:endParaRPr 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51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A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9CDAF638-31EF-401A-943F-3BC7018BF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1" y="360580"/>
            <a:ext cx="4500948" cy="2495871"/>
          </a:xfrm>
          <a:prstGeom prst="rect">
            <a:avLst/>
          </a:prstGeom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78B0F552-AD05-4C04-B081-8E3B66B1B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1" y="3533710"/>
            <a:ext cx="4500948" cy="2495871"/>
          </a:xfrm>
          <a:prstGeom prst="rect">
            <a:avLst/>
          </a:prstGeom>
        </p:spPr>
      </p:pic>
      <p:pic>
        <p:nvPicPr>
          <p:cNvPr id="7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2D657A2D-4146-4D83-A232-BAEF88706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134" y="1512910"/>
            <a:ext cx="6185641" cy="3328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790FB0-CDF8-4DAA-AEA1-0870D28D8D77}"/>
              </a:ext>
            </a:extLst>
          </p:cNvPr>
          <p:cNvSpPr/>
          <p:nvPr/>
        </p:nvSpPr>
        <p:spPr>
          <a:xfrm>
            <a:off x="5419134" y="4945304"/>
            <a:ext cx="6220595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Descent Code: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- Other Asian B - Black C - Chinese D - Cambodian F - Filipino G - Guamanian H - Hispanic/Latin/Mexican I - American Indian/Alaskan Native J - Japanese K - Korean L - Laotian O - Other P - Pacific Islander S - Samoan U - Hawaiian V - Vietnamese W - White X - Unknown Z - Asian Indian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0C14D-C3BB-4FB6-90DD-A44178991BBA}"/>
              </a:ext>
            </a:extLst>
          </p:cNvPr>
          <p:cNvSpPr/>
          <p:nvPr/>
        </p:nvSpPr>
        <p:spPr>
          <a:xfrm>
            <a:off x="5366701" y="717211"/>
            <a:ext cx="63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arrest data compare with the Time and </a:t>
            </a:r>
            <a:r>
              <a:rPr lang="en-US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Descent.Code</a:t>
            </a:r>
            <a:endParaRPr 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7953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48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BFA48-19C8-48EB-90AB-CEC8A3E7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41" y="1452286"/>
            <a:ext cx="7163800" cy="395342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D123C6B-C261-46BC-A717-041572E6B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110787"/>
                  </p:ext>
                </p:extLst>
              </p:nvPr>
            </p:nvGraphicFramePr>
            <p:xfrm>
              <a:off x="8624042" y="5298686"/>
              <a:ext cx="198780" cy="111814"/>
            </p:xfrm>
            <a:graphic>
              <a:graphicData uri="http://schemas.microsoft.com/office/powerpoint/2016/slidezoom">
                <pslz:sldZm>
                  <pslz:sldZmObj sldId="283" cId="3247393654">
                    <pslz:zmPr id="{950473FC-68AD-461D-B3AA-3BE5D9C8E97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780" cy="1118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3D123C6B-C261-46BC-A717-041572E6B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4042" y="5298686"/>
                <a:ext cx="198780" cy="1118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2975C84-F7E7-41B6-8DA6-79909CB1F0A7}"/>
              </a:ext>
            </a:extLst>
          </p:cNvPr>
          <p:cNvSpPr/>
          <p:nvPr/>
        </p:nvSpPr>
        <p:spPr>
          <a:xfrm>
            <a:off x="9156591" y="1746034"/>
            <a:ext cx="2499917" cy="307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 - Dependent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 - Felony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 - Infraction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 - Misdemeanor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 – Other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EFF0EA-78D0-46F0-8EC7-87C937F564E2}"/>
              </a:ext>
            </a:extLst>
          </p:cNvPr>
          <p:cNvSpPr/>
          <p:nvPr/>
        </p:nvSpPr>
        <p:spPr>
          <a:xfrm>
            <a:off x="2514100" y="773695"/>
            <a:ext cx="725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code to indicate the type of charge the individual was arrested for.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8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48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1247786-0324-4ED5-8181-7466BCEE2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76772"/>
            <a:ext cx="5291666" cy="5291666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097F309-D864-4C03-9C84-0A532B040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476771"/>
            <a:ext cx="5291667" cy="5291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9DD62A-2C3A-4A12-81D9-3D3C99D57BDD}"/>
              </a:ext>
            </a:extLst>
          </p:cNvPr>
          <p:cNvSpPr/>
          <p:nvPr/>
        </p:nvSpPr>
        <p:spPr>
          <a:xfrm>
            <a:off x="2457961" y="5967879"/>
            <a:ext cx="151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PACIFIC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2534E-EBF4-45F3-B747-C3C119293C84}"/>
              </a:ext>
            </a:extLst>
          </p:cNvPr>
          <p:cNvSpPr/>
          <p:nvPr/>
        </p:nvSpPr>
        <p:spPr>
          <a:xfrm>
            <a:off x="8114934" y="5967879"/>
            <a:ext cx="200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RAMPART</a:t>
            </a:r>
          </a:p>
        </p:txBody>
      </p:sp>
    </p:spTree>
    <p:extLst>
      <p:ext uri="{BB962C8B-B14F-4D97-AF65-F5344CB8AC3E}">
        <p14:creationId xmlns:p14="http://schemas.microsoft.com/office/powerpoint/2010/main" val="324739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334</Words>
  <Application>Microsoft Office PowerPoint</Application>
  <PresentationFormat>Widescreen</PresentationFormat>
  <Paragraphs>45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微软雅黑 Light</vt:lpstr>
      <vt:lpstr>等线</vt:lpstr>
      <vt:lpstr>等线 Light</vt:lpstr>
      <vt:lpstr>Arial</vt:lpstr>
      <vt:lpstr>Calibri</vt:lpstr>
      <vt:lpstr>Calibri Light</vt:lpstr>
      <vt:lpstr>Gill Sans MT</vt:lpstr>
      <vt:lpstr>Ink Free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zeyu Liu</dc:creator>
  <cp:lastModifiedBy>zeyu Liu</cp:lastModifiedBy>
  <cp:revision>1</cp:revision>
  <dcterms:created xsi:type="dcterms:W3CDTF">2019-12-09T11:00:00Z</dcterms:created>
  <dcterms:modified xsi:type="dcterms:W3CDTF">2019-12-11T06:12:00Z</dcterms:modified>
</cp:coreProperties>
</file>